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/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/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/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/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現在時"/>
          <p:cNvSpPr/>
          <p:nvPr>
            <p:ph type="ctrTitle"/>
          </p:nvPr>
        </p:nvSpPr>
        <p:spPr>
          <a:xfrm>
            <a:off x="4936926" y="3115617"/>
            <a:ext cx="1800524" cy="1710383"/>
          </a:xfrm>
          <a:prstGeom prst="rect">
            <a:avLst/>
          </a:prstGeom>
        </p:spPr>
        <p:txBody>
          <a:bodyPr lIns="368300" tIns="368300" rIns="368300" bIns="368300"/>
          <a:lstStyle/>
          <a:p>
            <a:pPr defTabSz="338835">
              <a:defRPr sz="4640"/>
            </a:pPr>
            <a:r>
              <a:t> </a:t>
            </a:r>
            <a:r>
              <a:rPr sz="2320"/>
              <a:t>現在時</a:t>
            </a:r>
          </a:p>
        </p:txBody>
      </p:sp>
      <p:sp>
        <p:nvSpPr>
          <p:cNvPr id="120" name="Body"/>
          <p:cNvSpPr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 </a:t>
            </a:r>
          </a:p>
        </p:txBody>
      </p:sp>
      <p:pic>
        <p:nvPicPr>
          <p:cNvPr id="121" name="Line" descr="Lin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834373">
            <a:off x="-1032318" y="3246541"/>
            <a:ext cx="16908159" cy="4497325"/>
          </a:xfrm>
          <a:prstGeom prst="rect">
            <a:avLst/>
          </a:prstGeom>
        </p:spPr>
      </p:pic>
      <p:sp>
        <p:nvSpPr>
          <p:cNvPr id="123" name="Line"/>
          <p:cNvSpPr/>
          <p:nvPr/>
        </p:nvSpPr>
        <p:spPr>
          <a:xfrm>
            <a:off x="4013894" y="4585550"/>
            <a:ext cx="2435970" cy="501860"/>
          </a:xfrm>
          <a:prstGeom prst="line">
            <a:avLst/>
          </a:prstGeom>
          <a:ln w="177800">
            <a:solidFill>
              <a:srgbClr val="531B93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現在時"/>
          <p:cNvSpPr/>
          <p:nvPr>
            <p:ph type="ctrTitle"/>
          </p:nvPr>
        </p:nvSpPr>
        <p:spPr>
          <a:xfrm>
            <a:off x="4936926" y="3115617"/>
            <a:ext cx="1800524" cy="1710383"/>
          </a:xfrm>
          <a:prstGeom prst="rect">
            <a:avLst/>
          </a:prstGeom>
        </p:spPr>
        <p:txBody>
          <a:bodyPr lIns="368300" tIns="368300" rIns="368300" bIns="368300"/>
          <a:lstStyle/>
          <a:p>
            <a:pPr defTabSz="338835">
              <a:defRPr sz="4640"/>
            </a:pPr>
            <a:r>
              <a:t> </a:t>
            </a:r>
            <a:r>
              <a:rPr sz="2320"/>
              <a:t>現在時</a:t>
            </a:r>
          </a:p>
        </p:txBody>
      </p:sp>
      <p:sp>
        <p:nvSpPr>
          <p:cNvPr id="126" name="Body"/>
          <p:cNvSpPr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 </a:t>
            </a:r>
          </a:p>
        </p:txBody>
      </p:sp>
      <p:pic>
        <p:nvPicPr>
          <p:cNvPr id="127" name="Line" descr="Lin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834373">
            <a:off x="-1032318" y="3246541"/>
            <a:ext cx="16908158" cy="4497325"/>
          </a:xfrm>
          <a:prstGeom prst="rect">
            <a:avLst/>
          </a:prstGeom>
        </p:spPr>
      </p:pic>
      <p:sp>
        <p:nvSpPr>
          <p:cNvPr id="129" name="Line"/>
          <p:cNvSpPr/>
          <p:nvPr/>
        </p:nvSpPr>
        <p:spPr>
          <a:xfrm>
            <a:off x="4013894" y="4585550"/>
            <a:ext cx="2435970" cy="501860"/>
          </a:xfrm>
          <a:prstGeom prst="line">
            <a:avLst/>
          </a:prstGeom>
          <a:ln w="177800">
            <a:solidFill>
              <a:srgbClr val="531B93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30" name="常過時"/>
          <p:cNvSpPr/>
          <p:nvPr/>
        </p:nvSpPr>
        <p:spPr>
          <a:xfrm>
            <a:off x="3578026" y="2887017"/>
            <a:ext cx="1800524" cy="1710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8300" tIns="368300" rIns="368300" bIns="368300" anchor="b">
            <a:normAutofit fontScale="100000" lnSpcReduction="0"/>
          </a:bodyPr>
          <a:lstStyle/>
          <a:p>
            <a:pPr defTabSz="338835">
              <a:defRPr sz="4640"/>
            </a:pPr>
            <a:r>
              <a:t> </a:t>
            </a:r>
            <a:r>
              <a:rPr sz="2320"/>
              <a:t>常過時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itle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  </a:t>
            </a:r>
          </a:p>
        </p:txBody>
      </p:sp>
      <p:sp>
        <p:nvSpPr>
          <p:cNvPr id="133" name="Body"/>
          <p:cNvSpPr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 </a:t>
            </a:r>
          </a:p>
        </p:txBody>
      </p:sp>
      <p:pic>
        <p:nvPicPr>
          <p:cNvPr id="134" name="Line" descr="Lin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834373">
            <a:off x="-1032318" y="3246541"/>
            <a:ext cx="16908158" cy="4497325"/>
          </a:xfrm>
          <a:prstGeom prst="rect">
            <a:avLst/>
          </a:prstGeom>
        </p:spPr>
      </p:pic>
      <p:sp>
        <p:nvSpPr>
          <p:cNvPr id="136" name="Line"/>
          <p:cNvSpPr/>
          <p:nvPr/>
        </p:nvSpPr>
        <p:spPr>
          <a:xfrm>
            <a:off x="9150350" y="4794250"/>
            <a:ext cx="0" cy="1130300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37" name="Line"/>
          <p:cNvSpPr/>
          <p:nvPr/>
        </p:nvSpPr>
        <p:spPr>
          <a:xfrm>
            <a:off x="4013894" y="4585550"/>
            <a:ext cx="2435970" cy="501860"/>
          </a:xfrm>
          <a:prstGeom prst="line">
            <a:avLst/>
          </a:prstGeom>
          <a:ln w="177800">
            <a:solidFill>
              <a:srgbClr val="531B93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38" name="常過時"/>
          <p:cNvSpPr/>
          <p:nvPr/>
        </p:nvSpPr>
        <p:spPr>
          <a:xfrm>
            <a:off x="3578026" y="2887017"/>
            <a:ext cx="1800524" cy="1710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8300" tIns="368300" rIns="368300" bIns="368300" anchor="b">
            <a:normAutofit fontScale="100000" lnSpcReduction="0"/>
          </a:bodyPr>
          <a:lstStyle/>
          <a:p>
            <a:pPr defTabSz="338835">
              <a:defRPr sz="4640"/>
            </a:pPr>
            <a:r>
              <a:t> </a:t>
            </a:r>
            <a:r>
              <a:rPr sz="2320"/>
              <a:t>常過時</a:t>
            </a:r>
          </a:p>
        </p:txBody>
      </p:sp>
      <p:sp>
        <p:nvSpPr>
          <p:cNvPr id="139" name="現在時"/>
          <p:cNvSpPr/>
          <p:nvPr/>
        </p:nvSpPr>
        <p:spPr>
          <a:xfrm>
            <a:off x="4936926" y="3115617"/>
            <a:ext cx="1800524" cy="1710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8300" tIns="368300" rIns="368300" bIns="368300" anchor="b">
            <a:normAutofit fontScale="100000" lnSpcReduction="0"/>
          </a:bodyPr>
          <a:lstStyle/>
          <a:p>
            <a:pPr defTabSz="338835">
              <a:defRPr sz="4640"/>
            </a:pPr>
            <a:r>
              <a:t> </a:t>
            </a:r>
            <a:r>
              <a:rPr sz="2320"/>
              <a:t>現在時</a:t>
            </a:r>
          </a:p>
        </p:txBody>
      </p:sp>
      <p:sp>
        <p:nvSpPr>
          <p:cNvPr id="140" name="將來時"/>
          <p:cNvSpPr/>
          <p:nvPr/>
        </p:nvSpPr>
        <p:spPr>
          <a:xfrm>
            <a:off x="8111926" y="3395017"/>
            <a:ext cx="1800524" cy="1710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8300" tIns="368300" rIns="368300" bIns="368300" anchor="b">
            <a:normAutofit fontScale="100000" lnSpcReduction="0"/>
          </a:bodyPr>
          <a:lstStyle/>
          <a:p>
            <a:pPr defTabSz="338835">
              <a:defRPr sz="4640"/>
            </a:pPr>
            <a:r>
              <a:t> </a:t>
            </a:r>
            <a:r>
              <a:rPr sz="2320"/>
              <a:t>將來時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le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  </a:t>
            </a:r>
          </a:p>
        </p:txBody>
      </p:sp>
      <p:sp>
        <p:nvSpPr>
          <p:cNvPr id="143" name="Body"/>
          <p:cNvSpPr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 </a:t>
            </a:r>
          </a:p>
        </p:txBody>
      </p:sp>
      <p:pic>
        <p:nvPicPr>
          <p:cNvPr id="144" name="Line" descr="Lin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834373">
            <a:off x="-1032318" y="3246541"/>
            <a:ext cx="16908158" cy="4497325"/>
          </a:xfrm>
          <a:prstGeom prst="rect">
            <a:avLst/>
          </a:prstGeom>
        </p:spPr>
      </p:pic>
      <p:sp>
        <p:nvSpPr>
          <p:cNvPr id="146" name="Line"/>
          <p:cNvSpPr/>
          <p:nvPr/>
        </p:nvSpPr>
        <p:spPr>
          <a:xfrm>
            <a:off x="9150350" y="4794250"/>
            <a:ext cx="0" cy="1130300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47" name="Line"/>
          <p:cNvSpPr/>
          <p:nvPr/>
        </p:nvSpPr>
        <p:spPr>
          <a:xfrm>
            <a:off x="8299450" y="4540250"/>
            <a:ext cx="0" cy="1130300"/>
          </a:xfrm>
          <a:prstGeom prst="line">
            <a:avLst/>
          </a:prstGeom>
          <a:ln w="63500">
            <a:solidFill>
              <a:srgbClr val="0433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48" name="Line"/>
          <p:cNvSpPr/>
          <p:nvPr/>
        </p:nvSpPr>
        <p:spPr>
          <a:xfrm>
            <a:off x="4013894" y="4585550"/>
            <a:ext cx="2435970" cy="501860"/>
          </a:xfrm>
          <a:prstGeom prst="line">
            <a:avLst/>
          </a:prstGeom>
          <a:ln w="177800">
            <a:solidFill>
              <a:srgbClr val="531B93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49" name="常過時"/>
          <p:cNvSpPr/>
          <p:nvPr/>
        </p:nvSpPr>
        <p:spPr>
          <a:xfrm>
            <a:off x="3578026" y="2887017"/>
            <a:ext cx="1800524" cy="1710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8300" tIns="368300" rIns="368300" bIns="368300" anchor="b">
            <a:normAutofit fontScale="100000" lnSpcReduction="0"/>
          </a:bodyPr>
          <a:lstStyle/>
          <a:p>
            <a:pPr defTabSz="338835">
              <a:defRPr sz="4640"/>
            </a:pPr>
            <a:r>
              <a:t> </a:t>
            </a:r>
            <a:r>
              <a:rPr sz="2320"/>
              <a:t>常過時</a:t>
            </a:r>
          </a:p>
        </p:txBody>
      </p:sp>
      <p:sp>
        <p:nvSpPr>
          <p:cNvPr id="150" name="現在時"/>
          <p:cNvSpPr/>
          <p:nvPr/>
        </p:nvSpPr>
        <p:spPr>
          <a:xfrm>
            <a:off x="4936926" y="3115617"/>
            <a:ext cx="1800524" cy="1710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8300" tIns="368300" rIns="368300" bIns="368300" anchor="b">
            <a:normAutofit fontScale="100000" lnSpcReduction="0"/>
          </a:bodyPr>
          <a:lstStyle/>
          <a:p>
            <a:pPr defTabSz="338835">
              <a:defRPr sz="4640"/>
            </a:pPr>
            <a:r>
              <a:t> </a:t>
            </a:r>
            <a:r>
              <a:rPr sz="2320"/>
              <a:t>現在時</a:t>
            </a:r>
          </a:p>
        </p:txBody>
      </p:sp>
      <p:sp>
        <p:nvSpPr>
          <p:cNvPr id="151" name="將來時"/>
          <p:cNvSpPr/>
          <p:nvPr/>
        </p:nvSpPr>
        <p:spPr>
          <a:xfrm>
            <a:off x="8111926" y="3395017"/>
            <a:ext cx="1800524" cy="1710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8300" tIns="368300" rIns="368300" bIns="368300" anchor="b">
            <a:normAutofit fontScale="100000" lnSpcReduction="0"/>
          </a:bodyPr>
          <a:lstStyle/>
          <a:p>
            <a:pPr defTabSz="338835">
              <a:defRPr sz="4640"/>
            </a:pPr>
            <a:r>
              <a:t> </a:t>
            </a:r>
            <a:r>
              <a:rPr sz="2320"/>
              <a:t>將來時</a:t>
            </a:r>
          </a:p>
        </p:txBody>
      </p:sp>
      <p:sp>
        <p:nvSpPr>
          <p:cNvPr id="152" name="未過時"/>
          <p:cNvSpPr/>
          <p:nvPr/>
        </p:nvSpPr>
        <p:spPr>
          <a:xfrm>
            <a:off x="7261026" y="3115617"/>
            <a:ext cx="1800524" cy="1710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8300" tIns="368300" rIns="368300" bIns="368300" anchor="b">
            <a:normAutofit fontScale="100000" lnSpcReduction="0"/>
          </a:bodyPr>
          <a:lstStyle/>
          <a:p>
            <a:pPr defTabSz="338835">
              <a:defRPr sz="4640"/>
            </a:pPr>
            <a:r>
              <a:t> </a:t>
            </a:r>
            <a:r>
              <a:rPr sz="2320"/>
              <a:t>未過時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  </a:t>
            </a:r>
          </a:p>
        </p:txBody>
      </p:sp>
      <p:sp>
        <p:nvSpPr>
          <p:cNvPr id="155" name="Body"/>
          <p:cNvSpPr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 </a:t>
            </a:r>
          </a:p>
        </p:txBody>
      </p:sp>
      <p:pic>
        <p:nvPicPr>
          <p:cNvPr id="156" name="Line" descr="Lin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834373">
            <a:off x="-1032318" y="3246541"/>
            <a:ext cx="16908158" cy="4497325"/>
          </a:xfrm>
          <a:prstGeom prst="rect">
            <a:avLst/>
          </a:prstGeom>
        </p:spPr>
      </p:pic>
      <p:sp>
        <p:nvSpPr>
          <p:cNvPr id="158" name="Line"/>
          <p:cNvSpPr/>
          <p:nvPr/>
        </p:nvSpPr>
        <p:spPr>
          <a:xfrm>
            <a:off x="9150350" y="4794250"/>
            <a:ext cx="0" cy="1130300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59" name="Line"/>
          <p:cNvSpPr/>
          <p:nvPr/>
        </p:nvSpPr>
        <p:spPr>
          <a:xfrm>
            <a:off x="8299450" y="4540250"/>
            <a:ext cx="0" cy="1130300"/>
          </a:xfrm>
          <a:prstGeom prst="line">
            <a:avLst/>
          </a:prstGeom>
          <a:ln w="63500">
            <a:solidFill>
              <a:srgbClr val="0433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60" name="Line"/>
          <p:cNvSpPr/>
          <p:nvPr/>
        </p:nvSpPr>
        <p:spPr>
          <a:xfrm flipH="1">
            <a:off x="2101849" y="3028950"/>
            <a:ext cx="1" cy="1130300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61" name="Line"/>
          <p:cNvSpPr/>
          <p:nvPr/>
        </p:nvSpPr>
        <p:spPr>
          <a:xfrm>
            <a:off x="4013894" y="4585550"/>
            <a:ext cx="2435970" cy="501860"/>
          </a:xfrm>
          <a:prstGeom prst="line">
            <a:avLst/>
          </a:prstGeom>
          <a:ln w="177800">
            <a:solidFill>
              <a:srgbClr val="531B93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62" name="常過時"/>
          <p:cNvSpPr/>
          <p:nvPr/>
        </p:nvSpPr>
        <p:spPr>
          <a:xfrm>
            <a:off x="3578026" y="2887017"/>
            <a:ext cx="1800524" cy="1710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8300" tIns="368300" rIns="368300" bIns="368300" anchor="b">
            <a:normAutofit fontScale="100000" lnSpcReduction="0"/>
          </a:bodyPr>
          <a:lstStyle/>
          <a:p>
            <a:pPr defTabSz="338835">
              <a:defRPr sz="4640"/>
            </a:pPr>
            <a:r>
              <a:t> </a:t>
            </a:r>
            <a:r>
              <a:rPr sz="2320"/>
              <a:t>常過時</a:t>
            </a:r>
          </a:p>
        </p:txBody>
      </p:sp>
      <p:sp>
        <p:nvSpPr>
          <p:cNvPr id="163" name="現在時"/>
          <p:cNvSpPr/>
          <p:nvPr/>
        </p:nvSpPr>
        <p:spPr>
          <a:xfrm>
            <a:off x="4936926" y="3115617"/>
            <a:ext cx="1800524" cy="1710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8300" tIns="368300" rIns="368300" bIns="368300" anchor="b">
            <a:normAutofit fontScale="100000" lnSpcReduction="0"/>
          </a:bodyPr>
          <a:lstStyle/>
          <a:p>
            <a:pPr defTabSz="338835">
              <a:defRPr sz="4640"/>
            </a:pPr>
            <a:r>
              <a:t> </a:t>
            </a:r>
            <a:r>
              <a:rPr sz="2320"/>
              <a:t>現在時</a:t>
            </a:r>
          </a:p>
        </p:txBody>
      </p:sp>
      <p:sp>
        <p:nvSpPr>
          <p:cNvPr id="164" name="將來時"/>
          <p:cNvSpPr/>
          <p:nvPr/>
        </p:nvSpPr>
        <p:spPr>
          <a:xfrm>
            <a:off x="8111926" y="3395017"/>
            <a:ext cx="1800524" cy="1710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8300" tIns="368300" rIns="368300" bIns="368300" anchor="b">
            <a:normAutofit fontScale="100000" lnSpcReduction="0"/>
          </a:bodyPr>
          <a:lstStyle/>
          <a:p>
            <a:pPr defTabSz="338835">
              <a:defRPr sz="4640"/>
            </a:pPr>
            <a:r>
              <a:t> </a:t>
            </a:r>
            <a:r>
              <a:rPr sz="2320"/>
              <a:t>將來時</a:t>
            </a:r>
          </a:p>
        </p:txBody>
      </p:sp>
      <p:sp>
        <p:nvSpPr>
          <p:cNvPr id="165" name="未過時"/>
          <p:cNvSpPr/>
          <p:nvPr/>
        </p:nvSpPr>
        <p:spPr>
          <a:xfrm>
            <a:off x="7261026" y="3115617"/>
            <a:ext cx="1800524" cy="1710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8300" tIns="368300" rIns="368300" bIns="368300" anchor="b">
            <a:normAutofit fontScale="100000" lnSpcReduction="0"/>
          </a:bodyPr>
          <a:lstStyle/>
          <a:p>
            <a:pPr defTabSz="338835">
              <a:defRPr sz="4640"/>
            </a:pPr>
            <a:r>
              <a:t> </a:t>
            </a:r>
            <a:r>
              <a:rPr sz="2320"/>
              <a:t>未過時</a:t>
            </a:r>
          </a:p>
        </p:txBody>
      </p:sp>
      <p:sp>
        <p:nvSpPr>
          <p:cNvPr id="166" name="全過時"/>
          <p:cNvSpPr/>
          <p:nvPr/>
        </p:nvSpPr>
        <p:spPr>
          <a:xfrm>
            <a:off x="1201588" y="1756717"/>
            <a:ext cx="1800524" cy="1710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8300" tIns="368300" rIns="368300" bIns="368300" anchor="b">
            <a:normAutofit fontScale="100000" lnSpcReduction="0"/>
          </a:bodyPr>
          <a:lstStyle/>
          <a:p>
            <a:pPr defTabSz="338835">
              <a:defRPr sz="4640"/>
            </a:pPr>
            <a:r>
              <a:t> </a:t>
            </a:r>
            <a:r>
              <a:rPr sz="2320"/>
              <a:t>全過時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itle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  </a:t>
            </a:r>
          </a:p>
        </p:txBody>
      </p:sp>
      <p:sp>
        <p:nvSpPr>
          <p:cNvPr id="169" name="Body"/>
          <p:cNvSpPr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 </a:t>
            </a:r>
          </a:p>
        </p:txBody>
      </p:sp>
      <p:pic>
        <p:nvPicPr>
          <p:cNvPr id="170" name="Line" descr="Lin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834373">
            <a:off x="-1032318" y="3246541"/>
            <a:ext cx="16908158" cy="4497325"/>
          </a:xfrm>
          <a:prstGeom prst="rect">
            <a:avLst/>
          </a:prstGeom>
        </p:spPr>
      </p:pic>
      <p:sp>
        <p:nvSpPr>
          <p:cNvPr id="172" name="Line"/>
          <p:cNvSpPr/>
          <p:nvPr/>
        </p:nvSpPr>
        <p:spPr>
          <a:xfrm>
            <a:off x="9150350" y="4794250"/>
            <a:ext cx="0" cy="1130300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73" name="Line"/>
          <p:cNvSpPr/>
          <p:nvPr/>
        </p:nvSpPr>
        <p:spPr>
          <a:xfrm>
            <a:off x="8299450" y="4540250"/>
            <a:ext cx="0" cy="1130300"/>
          </a:xfrm>
          <a:prstGeom prst="line">
            <a:avLst/>
          </a:prstGeom>
          <a:ln w="63500">
            <a:solidFill>
              <a:srgbClr val="0433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74" name="Line"/>
          <p:cNvSpPr/>
          <p:nvPr/>
        </p:nvSpPr>
        <p:spPr>
          <a:xfrm flipH="1">
            <a:off x="2101849" y="3028950"/>
            <a:ext cx="1" cy="1130300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75" name="Line"/>
          <p:cNvSpPr/>
          <p:nvPr/>
        </p:nvSpPr>
        <p:spPr>
          <a:xfrm flipH="1">
            <a:off x="1098550" y="2724150"/>
            <a:ext cx="1" cy="1130300"/>
          </a:xfrm>
          <a:prstGeom prst="line">
            <a:avLst/>
          </a:prstGeom>
          <a:ln w="63500">
            <a:solidFill>
              <a:srgbClr val="0433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76" name="Line"/>
          <p:cNvSpPr/>
          <p:nvPr/>
        </p:nvSpPr>
        <p:spPr>
          <a:xfrm>
            <a:off x="4013894" y="4585550"/>
            <a:ext cx="2435970" cy="501860"/>
          </a:xfrm>
          <a:prstGeom prst="line">
            <a:avLst/>
          </a:prstGeom>
          <a:ln w="177800">
            <a:solidFill>
              <a:srgbClr val="531B93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77" name="常過時"/>
          <p:cNvSpPr/>
          <p:nvPr/>
        </p:nvSpPr>
        <p:spPr>
          <a:xfrm>
            <a:off x="3578026" y="2887017"/>
            <a:ext cx="1800524" cy="1710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8300" tIns="368300" rIns="368300" bIns="368300" anchor="b">
            <a:normAutofit fontScale="100000" lnSpcReduction="0"/>
          </a:bodyPr>
          <a:lstStyle/>
          <a:p>
            <a:pPr defTabSz="338835">
              <a:defRPr sz="4640"/>
            </a:pPr>
            <a:r>
              <a:t> </a:t>
            </a:r>
            <a:r>
              <a:rPr sz="2320"/>
              <a:t>常過時</a:t>
            </a:r>
          </a:p>
        </p:txBody>
      </p:sp>
      <p:sp>
        <p:nvSpPr>
          <p:cNvPr id="178" name="現在時"/>
          <p:cNvSpPr/>
          <p:nvPr/>
        </p:nvSpPr>
        <p:spPr>
          <a:xfrm>
            <a:off x="4936926" y="3115617"/>
            <a:ext cx="1800524" cy="1710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8300" tIns="368300" rIns="368300" bIns="368300" anchor="b">
            <a:normAutofit fontScale="100000" lnSpcReduction="0"/>
          </a:bodyPr>
          <a:lstStyle/>
          <a:p>
            <a:pPr defTabSz="338835">
              <a:defRPr sz="4640"/>
            </a:pPr>
            <a:r>
              <a:t> </a:t>
            </a:r>
            <a:r>
              <a:rPr sz="2320"/>
              <a:t>現在時</a:t>
            </a:r>
          </a:p>
        </p:txBody>
      </p:sp>
      <p:sp>
        <p:nvSpPr>
          <p:cNvPr id="179" name="將來時"/>
          <p:cNvSpPr/>
          <p:nvPr/>
        </p:nvSpPr>
        <p:spPr>
          <a:xfrm>
            <a:off x="8111926" y="3395017"/>
            <a:ext cx="1800524" cy="1710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8300" tIns="368300" rIns="368300" bIns="368300" anchor="b">
            <a:normAutofit fontScale="100000" lnSpcReduction="0"/>
          </a:bodyPr>
          <a:lstStyle/>
          <a:p>
            <a:pPr defTabSz="338835">
              <a:defRPr sz="4640"/>
            </a:pPr>
            <a:r>
              <a:t> </a:t>
            </a:r>
            <a:r>
              <a:rPr sz="2320"/>
              <a:t>將來時</a:t>
            </a:r>
          </a:p>
        </p:txBody>
      </p:sp>
      <p:sp>
        <p:nvSpPr>
          <p:cNvPr id="180" name="未過時"/>
          <p:cNvSpPr/>
          <p:nvPr/>
        </p:nvSpPr>
        <p:spPr>
          <a:xfrm>
            <a:off x="7261026" y="3115617"/>
            <a:ext cx="1800524" cy="1710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8300" tIns="368300" rIns="368300" bIns="368300" anchor="b">
            <a:normAutofit fontScale="100000" lnSpcReduction="0"/>
          </a:bodyPr>
          <a:lstStyle/>
          <a:p>
            <a:pPr defTabSz="338835">
              <a:defRPr sz="4640"/>
            </a:pPr>
            <a:r>
              <a:t> </a:t>
            </a:r>
            <a:r>
              <a:rPr sz="2320"/>
              <a:t>未過時</a:t>
            </a:r>
          </a:p>
        </p:txBody>
      </p:sp>
      <p:sp>
        <p:nvSpPr>
          <p:cNvPr id="181" name="全過時"/>
          <p:cNvSpPr/>
          <p:nvPr/>
        </p:nvSpPr>
        <p:spPr>
          <a:xfrm>
            <a:off x="1201588" y="1756717"/>
            <a:ext cx="1800524" cy="1710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8300" tIns="368300" rIns="368300" bIns="368300" anchor="b">
            <a:normAutofit fontScale="100000" lnSpcReduction="0"/>
          </a:bodyPr>
          <a:lstStyle/>
          <a:p>
            <a:pPr defTabSz="338835">
              <a:defRPr sz="4640"/>
            </a:pPr>
            <a:r>
              <a:t> </a:t>
            </a:r>
            <a:r>
              <a:rPr sz="2320"/>
              <a:t>全過時</a:t>
            </a:r>
          </a:p>
        </p:txBody>
      </p:sp>
      <p:sp>
        <p:nvSpPr>
          <p:cNvPr id="182" name="先過時"/>
          <p:cNvSpPr/>
          <p:nvPr/>
        </p:nvSpPr>
        <p:spPr>
          <a:xfrm>
            <a:off x="83988" y="1451917"/>
            <a:ext cx="1800524" cy="1710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8300" tIns="368300" rIns="368300" bIns="368300" anchor="b">
            <a:normAutofit fontScale="100000" lnSpcReduction="0"/>
          </a:bodyPr>
          <a:lstStyle/>
          <a:p>
            <a:pPr defTabSz="338835">
              <a:defRPr sz="4640"/>
            </a:pPr>
            <a:r>
              <a:t> </a:t>
            </a:r>
            <a:r>
              <a:rPr sz="2320"/>
              <a:t>先過時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