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穆斯林朝聖…"/>
          <p:cNvSpPr txBox="1"/>
          <p:nvPr/>
        </p:nvSpPr>
        <p:spPr>
          <a:xfrm>
            <a:off x="2963760" y="3797299"/>
            <a:ext cx="707728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200"/>
            </a:pPr>
            <a:r>
              <a:t>穆斯林朝聖 </a:t>
            </a:r>
          </a:p>
          <a:p>
            <a:pPr>
              <a:defRPr sz="6200"/>
            </a:pPr>
            <a:r>
              <a:t>Muslim Pilgrimage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Camping2.jpg" descr="Camping2.jpg"/>
          <p:cNvPicPr>
            <a:picLocks noChangeAspect="1"/>
          </p:cNvPicPr>
          <p:nvPr/>
        </p:nvPicPr>
        <p:blipFill>
          <a:blip r:embed="rId2">
            <a:extLst/>
          </a:blip>
          <a:srcRect l="24873" t="0" r="39169" b="75038"/>
          <a:stretch>
            <a:fillRect/>
          </a:stretch>
        </p:blipFill>
        <p:spPr>
          <a:xfrm>
            <a:off x="2960908" y="1256059"/>
            <a:ext cx="5809005" cy="7241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HajjiReturning.jpg" descr="HajjiReturning.jpg"/>
          <p:cNvPicPr>
            <a:picLocks noChangeAspect="1"/>
          </p:cNvPicPr>
          <p:nvPr/>
        </p:nvPicPr>
        <p:blipFill>
          <a:blip r:embed="rId2">
            <a:extLst/>
          </a:blip>
          <a:srcRect l="1766" t="1553" r="2922" b="417"/>
          <a:stretch>
            <a:fillRect/>
          </a:stretch>
        </p:blipFill>
        <p:spPr>
          <a:xfrm>
            <a:off x="229788" y="466654"/>
            <a:ext cx="12394952" cy="8923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98" fill="norm" stroke="1" extrusionOk="0">
                <a:moveTo>
                  <a:pt x="20397" y="2"/>
                </a:moveTo>
                <a:cubicBezTo>
                  <a:pt x="20370" y="6"/>
                  <a:pt x="20354" y="17"/>
                  <a:pt x="20338" y="38"/>
                </a:cubicBezTo>
                <a:cubicBezTo>
                  <a:pt x="20302" y="83"/>
                  <a:pt x="20199" y="88"/>
                  <a:pt x="19374" y="86"/>
                </a:cubicBezTo>
                <a:cubicBezTo>
                  <a:pt x="18866" y="84"/>
                  <a:pt x="18445" y="89"/>
                  <a:pt x="18438" y="98"/>
                </a:cubicBezTo>
                <a:cubicBezTo>
                  <a:pt x="18432" y="107"/>
                  <a:pt x="18402" y="102"/>
                  <a:pt x="18371" y="86"/>
                </a:cubicBezTo>
                <a:cubicBezTo>
                  <a:pt x="18337" y="68"/>
                  <a:pt x="18306" y="67"/>
                  <a:pt x="18290" y="85"/>
                </a:cubicBezTo>
                <a:cubicBezTo>
                  <a:pt x="18255" y="125"/>
                  <a:pt x="17753" y="129"/>
                  <a:pt x="17735" y="90"/>
                </a:cubicBezTo>
                <a:cubicBezTo>
                  <a:pt x="17716" y="47"/>
                  <a:pt x="16811" y="46"/>
                  <a:pt x="16780" y="89"/>
                </a:cubicBezTo>
                <a:cubicBezTo>
                  <a:pt x="16767" y="107"/>
                  <a:pt x="16616" y="123"/>
                  <a:pt x="16427" y="127"/>
                </a:cubicBezTo>
                <a:cubicBezTo>
                  <a:pt x="16152" y="133"/>
                  <a:pt x="16098" y="127"/>
                  <a:pt x="16104" y="91"/>
                </a:cubicBezTo>
                <a:cubicBezTo>
                  <a:pt x="16109" y="56"/>
                  <a:pt x="16104" y="55"/>
                  <a:pt x="16078" y="85"/>
                </a:cubicBezTo>
                <a:cubicBezTo>
                  <a:pt x="16055" y="112"/>
                  <a:pt x="16041" y="112"/>
                  <a:pt x="16030" y="88"/>
                </a:cubicBezTo>
                <a:cubicBezTo>
                  <a:pt x="16020" y="63"/>
                  <a:pt x="16004" y="66"/>
                  <a:pt x="15979" y="97"/>
                </a:cubicBezTo>
                <a:cubicBezTo>
                  <a:pt x="15949" y="133"/>
                  <a:pt x="15853" y="139"/>
                  <a:pt x="15472" y="131"/>
                </a:cubicBezTo>
                <a:cubicBezTo>
                  <a:pt x="15186" y="125"/>
                  <a:pt x="14998" y="133"/>
                  <a:pt x="14990" y="151"/>
                </a:cubicBezTo>
                <a:cubicBezTo>
                  <a:pt x="14972" y="191"/>
                  <a:pt x="14433" y="190"/>
                  <a:pt x="14415" y="150"/>
                </a:cubicBezTo>
                <a:cubicBezTo>
                  <a:pt x="14398" y="112"/>
                  <a:pt x="14190" y="109"/>
                  <a:pt x="14173" y="147"/>
                </a:cubicBezTo>
                <a:cubicBezTo>
                  <a:pt x="14156" y="186"/>
                  <a:pt x="13664" y="197"/>
                  <a:pt x="12386" y="188"/>
                </a:cubicBezTo>
                <a:cubicBezTo>
                  <a:pt x="11692" y="182"/>
                  <a:pt x="11282" y="191"/>
                  <a:pt x="11273" y="210"/>
                </a:cubicBezTo>
                <a:cubicBezTo>
                  <a:pt x="11265" y="227"/>
                  <a:pt x="11054" y="239"/>
                  <a:pt x="10748" y="240"/>
                </a:cubicBezTo>
                <a:cubicBezTo>
                  <a:pt x="10466" y="241"/>
                  <a:pt x="10232" y="248"/>
                  <a:pt x="10227" y="255"/>
                </a:cubicBezTo>
                <a:cubicBezTo>
                  <a:pt x="10222" y="262"/>
                  <a:pt x="10189" y="256"/>
                  <a:pt x="10154" y="241"/>
                </a:cubicBezTo>
                <a:cubicBezTo>
                  <a:pt x="10118" y="227"/>
                  <a:pt x="10059" y="227"/>
                  <a:pt x="10024" y="241"/>
                </a:cubicBezTo>
                <a:cubicBezTo>
                  <a:pt x="9988" y="256"/>
                  <a:pt x="9954" y="259"/>
                  <a:pt x="9946" y="249"/>
                </a:cubicBezTo>
                <a:cubicBezTo>
                  <a:pt x="9921" y="214"/>
                  <a:pt x="9842" y="211"/>
                  <a:pt x="9797" y="245"/>
                </a:cubicBezTo>
                <a:cubicBezTo>
                  <a:pt x="9763" y="270"/>
                  <a:pt x="9717" y="270"/>
                  <a:pt x="9621" y="241"/>
                </a:cubicBezTo>
                <a:cubicBezTo>
                  <a:pt x="9528" y="214"/>
                  <a:pt x="9484" y="213"/>
                  <a:pt x="9463" y="237"/>
                </a:cubicBezTo>
                <a:cubicBezTo>
                  <a:pt x="9447" y="255"/>
                  <a:pt x="9385" y="264"/>
                  <a:pt x="9324" y="258"/>
                </a:cubicBezTo>
                <a:cubicBezTo>
                  <a:pt x="9264" y="251"/>
                  <a:pt x="9018" y="241"/>
                  <a:pt x="8777" y="236"/>
                </a:cubicBezTo>
                <a:cubicBezTo>
                  <a:pt x="8427" y="228"/>
                  <a:pt x="8339" y="234"/>
                  <a:pt x="8329" y="267"/>
                </a:cubicBezTo>
                <a:cubicBezTo>
                  <a:pt x="8320" y="301"/>
                  <a:pt x="8135" y="306"/>
                  <a:pt x="7278" y="295"/>
                </a:cubicBezTo>
                <a:cubicBezTo>
                  <a:pt x="6705" y="288"/>
                  <a:pt x="6232" y="292"/>
                  <a:pt x="6227" y="304"/>
                </a:cubicBezTo>
                <a:cubicBezTo>
                  <a:pt x="6212" y="338"/>
                  <a:pt x="5977" y="337"/>
                  <a:pt x="5962" y="303"/>
                </a:cubicBezTo>
                <a:cubicBezTo>
                  <a:pt x="5944" y="264"/>
                  <a:pt x="5729" y="264"/>
                  <a:pt x="5686" y="302"/>
                </a:cubicBezTo>
                <a:cubicBezTo>
                  <a:pt x="5665" y="320"/>
                  <a:pt x="5644" y="319"/>
                  <a:pt x="5627" y="300"/>
                </a:cubicBezTo>
                <a:cubicBezTo>
                  <a:pt x="5609" y="279"/>
                  <a:pt x="5585" y="282"/>
                  <a:pt x="5554" y="309"/>
                </a:cubicBezTo>
                <a:cubicBezTo>
                  <a:pt x="5518" y="340"/>
                  <a:pt x="5503" y="340"/>
                  <a:pt x="5482" y="310"/>
                </a:cubicBezTo>
                <a:cubicBezTo>
                  <a:pt x="5449" y="265"/>
                  <a:pt x="5096" y="259"/>
                  <a:pt x="5076" y="304"/>
                </a:cubicBezTo>
                <a:cubicBezTo>
                  <a:pt x="5059" y="344"/>
                  <a:pt x="4939" y="344"/>
                  <a:pt x="4921" y="304"/>
                </a:cubicBezTo>
                <a:cubicBezTo>
                  <a:pt x="4902" y="259"/>
                  <a:pt x="4829" y="265"/>
                  <a:pt x="4816" y="312"/>
                </a:cubicBezTo>
                <a:cubicBezTo>
                  <a:pt x="4807" y="345"/>
                  <a:pt x="4581" y="351"/>
                  <a:pt x="3618" y="340"/>
                </a:cubicBezTo>
                <a:cubicBezTo>
                  <a:pt x="2683" y="330"/>
                  <a:pt x="2424" y="336"/>
                  <a:pt x="2397" y="366"/>
                </a:cubicBezTo>
                <a:cubicBezTo>
                  <a:pt x="2372" y="396"/>
                  <a:pt x="2165" y="406"/>
                  <a:pt x="1525" y="409"/>
                </a:cubicBezTo>
                <a:cubicBezTo>
                  <a:pt x="1063" y="412"/>
                  <a:pt x="678" y="424"/>
                  <a:pt x="669" y="435"/>
                </a:cubicBezTo>
                <a:cubicBezTo>
                  <a:pt x="642" y="473"/>
                  <a:pt x="230" y="460"/>
                  <a:pt x="201" y="420"/>
                </a:cubicBezTo>
                <a:cubicBezTo>
                  <a:pt x="180" y="391"/>
                  <a:pt x="169" y="391"/>
                  <a:pt x="148" y="420"/>
                </a:cubicBezTo>
                <a:cubicBezTo>
                  <a:pt x="134" y="440"/>
                  <a:pt x="100" y="457"/>
                  <a:pt x="74" y="457"/>
                </a:cubicBezTo>
                <a:cubicBezTo>
                  <a:pt x="34" y="457"/>
                  <a:pt x="23" y="480"/>
                  <a:pt x="13" y="586"/>
                </a:cubicBezTo>
                <a:cubicBezTo>
                  <a:pt x="3" y="685"/>
                  <a:pt x="9" y="724"/>
                  <a:pt x="38" y="755"/>
                </a:cubicBezTo>
                <a:cubicBezTo>
                  <a:pt x="73" y="793"/>
                  <a:pt x="73" y="798"/>
                  <a:pt x="36" y="837"/>
                </a:cubicBezTo>
                <a:cubicBezTo>
                  <a:pt x="13" y="862"/>
                  <a:pt x="1" y="887"/>
                  <a:pt x="0" y="920"/>
                </a:cubicBezTo>
                <a:cubicBezTo>
                  <a:pt x="-1" y="954"/>
                  <a:pt x="10" y="995"/>
                  <a:pt x="32" y="1053"/>
                </a:cubicBezTo>
                <a:cubicBezTo>
                  <a:pt x="60" y="1128"/>
                  <a:pt x="65" y="1304"/>
                  <a:pt x="63" y="2132"/>
                </a:cubicBezTo>
                <a:cubicBezTo>
                  <a:pt x="62" y="2676"/>
                  <a:pt x="63" y="3134"/>
                  <a:pt x="65" y="3149"/>
                </a:cubicBezTo>
                <a:cubicBezTo>
                  <a:pt x="67" y="3164"/>
                  <a:pt x="67" y="3184"/>
                  <a:pt x="64" y="3192"/>
                </a:cubicBezTo>
                <a:cubicBezTo>
                  <a:pt x="48" y="3241"/>
                  <a:pt x="50" y="3410"/>
                  <a:pt x="67" y="3425"/>
                </a:cubicBezTo>
                <a:cubicBezTo>
                  <a:pt x="90" y="3444"/>
                  <a:pt x="93" y="3695"/>
                  <a:pt x="71" y="3725"/>
                </a:cubicBezTo>
                <a:cubicBezTo>
                  <a:pt x="43" y="3765"/>
                  <a:pt x="39" y="3995"/>
                  <a:pt x="66" y="4040"/>
                </a:cubicBezTo>
                <a:cubicBezTo>
                  <a:pt x="87" y="4074"/>
                  <a:pt x="87" y="4094"/>
                  <a:pt x="68" y="4121"/>
                </a:cubicBezTo>
                <a:cubicBezTo>
                  <a:pt x="34" y="4168"/>
                  <a:pt x="34" y="4491"/>
                  <a:pt x="68" y="4538"/>
                </a:cubicBezTo>
                <a:cubicBezTo>
                  <a:pt x="89" y="4567"/>
                  <a:pt x="89" y="4583"/>
                  <a:pt x="68" y="4612"/>
                </a:cubicBezTo>
                <a:cubicBezTo>
                  <a:pt x="34" y="4659"/>
                  <a:pt x="33" y="5116"/>
                  <a:pt x="66" y="5145"/>
                </a:cubicBezTo>
                <a:cubicBezTo>
                  <a:pt x="83" y="5160"/>
                  <a:pt x="83" y="5175"/>
                  <a:pt x="66" y="5199"/>
                </a:cubicBezTo>
                <a:cubicBezTo>
                  <a:pt x="36" y="5241"/>
                  <a:pt x="34" y="5486"/>
                  <a:pt x="64" y="5512"/>
                </a:cubicBezTo>
                <a:cubicBezTo>
                  <a:pt x="94" y="5538"/>
                  <a:pt x="92" y="5638"/>
                  <a:pt x="59" y="5712"/>
                </a:cubicBezTo>
                <a:cubicBezTo>
                  <a:pt x="37" y="5759"/>
                  <a:pt x="37" y="5786"/>
                  <a:pt x="57" y="5831"/>
                </a:cubicBezTo>
                <a:cubicBezTo>
                  <a:pt x="77" y="5875"/>
                  <a:pt x="77" y="5897"/>
                  <a:pt x="57" y="5925"/>
                </a:cubicBezTo>
                <a:cubicBezTo>
                  <a:pt x="37" y="5953"/>
                  <a:pt x="40" y="5968"/>
                  <a:pt x="70" y="5991"/>
                </a:cubicBezTo>
                <a:cubicBezTo>
                  <a:pt x="109" y="6022"/>
                  <a:pt x="105" y="6144"/>
                  <a:pt x="61" y="6223"/>
                </a:cubicBezTo>
                <a:cubicBezTo>
                  <a:pt x="48" y="6245"/>
                  <a:pt x="54" y="6265"/>
                  <a:pt x="78" y="6277"/>
                </a:cubicBezTo>
                <a:cubicBezTo>
                  <a:pt x="102" y="6290"/>
                  <a:pt x="108" y="6308"/>
                  <a:pt x="94" y="6327"/>
                </a:cubicBezTo>
                <a:cubicBezTo>
                  <a:pt x="82" y="6345"/>
                  <a:pt x="80" y="6450"/>
                  <a:pt x="90" y="6594"/>
                </a:cubicBezTo>
                <a:cubicBezTo>
                  <a:pt x="102" y="6778"/>
                  <a:pt x="98" y="6848"/>
                  <a:pt x="74" y="6899"/>
                </a:cubicBezTo>
                <a:cubicBezTo>
                  <a:pt x="47" y="6956"/>
                  <a:pt x="48" y="6968"/>
                  <a:pt x="77" y="6983"/>
                </a:cubicBezTo>
                <a:cubicBezTo>
                  <a:pt x="111" y="7002"/>
                  <a:pt x="111" y="7166"/>
                  <a:pt x="78" y="7242"/>
                </a:cubicBezTo>
                <a:cubicBezTo>
                  <a:pt x="69" y="7262"/>
                  <a:pt x="69" y="7294"/>
                  <a:pt x="77" y="7314"/>
                </a:cubicBezTo>
                <a:cubicBezTo>
                  <a:pt x="101" y="7367"/>
                  <a:pt x="87" y="8085"/>
                  <a:pt x="62" y="8127"/>
                </a:cubicBezTo>
                <a:cubicBezTo>
                  <a:pt x="47" y="8152"/>
                  <a:pt x="47" y="8170"/>
                  <a:pt x="62" y="8183"/>
                </a:cubicBezTo>
                <a:cubicBezTo>
                  <a:pt x="77" y="8196"/>
                  <a:pt x="85" y="8733"/>
                  <a:pt x="87" y="9715"/>
                </a:cubicBezTo>
                <a:cubicBezTo>
                  <a:pt x="90" y="11349"/>
                  <a:pt x="95" y="11636"/>
                  <a:pt x="126" y="11679"/>
                </a:cubicBezTo>
                <a:cubicBezTo>
                  <a:pt x="138" y="11696"/>
                  <a:pt x="142" y="12237"/>
                  <a:pt x="136" y="12993"/>
                </a:cubicBezTo>
                <a:cubicBezTo>
                  <a:pt x="128" y="13947"/>
                  <a:pt x="132" y="14282"/>
                  <a:pt x="151" y="14299"/>
                </a:cubicBezTo>
                <a:cubicBezTo>
                  <a:pt x="170" y="14315"/>
                  <a:pt x="171" y="14331"/>
                  <a:pt x="152" y="14362"/>
                </a:cubicBezTo>
                <a:cubicBezTo>
                  <a:pt x="137" y="14386"/>
                  <a:pt x="134" y="14422"/>
                  <a:pt x="145" y="14445"/>
                </a:cubicBezTo>
                <a:cubicBezTo>
                  <a:pt x="170" y="14498"/>
                  <a:pt x="173" y="14835"/>
                  <a:pt x="149" y="14856"/>
                </a:cubicBezTo>
                <a:cubicBezTo>
                  <a:pt x="123" y="14879"/>
                  <a:pt x="126" y="15076"/>
                  <a:pt x="153" y="15099"/>
                </a:cubicBezTo>
                <a:cubicBezTo>
                  <a:pt x="182" y="15125"/>
                  <a:pt x="181" y="15412"/>
                  <a:pt x="151" y="15438"/>
                </a:cubicBezTo>
                <a:cubicBezTo>
                  <a:pt x="133" y="15453"/>
                  <a:pt x="133" y="15469"/>
                  <a:pt x="151" y="15493"/>
                </a:cubicBezTo>
                <a:cubicBezTo>
                  <a:pt x="181" y="15535"/>
                  <a:pt x="182" y="15689"/>
                  <a:pt x="151" y="15715"/>
                </a:cubicBezTo>
                <a:cubicBezTo>
                  <a:pt x="135" y="15728"/>
                  <a:pt x="136" y="15747"/>
                  <a:pt x="153" y="15776"/>
                </a:cubicBezTo>
                <a:cubicBezTo>
                  <a:pt x="167" y="15800"/>
                  <a:pt x="174" y="15874"/>
                  <a:pt x="168" y="15942"/>
                </a:cubicBezTo>
                <a:cubicBezTo>
                  <a:pt x="163" y="16010"/>
                  <a:pt x="164" y="16073"/>
                  <a:pt x="171" y="16082"/>
                </a:cubicBezTo>
                <a:cubicBezTo>
                  <a:pt x="177" y="16091"/>
                  <a:pt x="180" y="16198"/>
                  <a:pt x="176" y="16321"/>
                </a:cubicBezTo>
                <a:cubicBezTo>
                  <a:pt x="173" y="16443"/>
                  <a:pt x="168" y="16736"/>
                  <a:pt x="166" y="16973"/>
                </a:cubicBezTo>
                <a:cubicBezTo>
                  <a:pt x="165" y="17210"/>
                  <a:pt x="156" y="17420"/>
                  <a:pt x="146" y="17440"/>
                </a:cubicBezTo>
                <a:cubicBezTo>
                  <a:pt x="137" y="17460"/>
                  <a:pt x="139" y="17484"/>
                  <a:pt x="151" y="17495"/>
                </a:cubicBezTo>
                <a:cubicBezTo>
                  <a:pt x="165" y="17506"/>
                  <a:pt x="170" y="17852"/>
                  <a:pt x="164" y="18441"/>
                </a:cubicBezTo>
                <a:cubicBezTo>
                  <a:pt x="158" y="19067"/>
                  <a:pt x="163" y="19380"/>
                  <a:pt x="179" y="19407"/>
                </a:cubicBezTo>
                <a:cubicBezTo>
                  <a:pt x="196" y="19435"/>
                  <a:pt x="194" y="19461"/>
                  <a:pt x="173" y="19495"/>
                </a:cubicBezTo>
                <a:cubicBezTo>
                  <a:pt x="150" y="19534"/>
                  <a:pt x="150" y="19556"/>
                  <a:pt x="172" y="19605"/>
                </a:cubicBezTo>
                <a:cubicBezTo>
                  <a:pt x="193" y="19652"/>
                  <a:pt x="193" y="19676"/>
                  <a:pt x="173" y="19710"/>
                </a:cubicBezTo>
                <a:cubicBezTo>
                  <a:pt x="158" y="19734"/>
                  <a:pt x="155" y="19776"/>
                  <a:pt x="164" y="19808"/>
                </a:cubicBezTo>
                <a:cubicBezTo>
                  <a:pt x="174" y="19837"/>
                  <a:pt x="185" y="19986"/>
                  <a:pt x="189" y="20138"/>
                </a:cubicBezTo>
                <a:cubicBezTo>
                  <a:pt x="198" y="20509"/>
                  <a:pt x="195" y="20470"/>
                  <a:pt x="223" y="20806"/>
                </a:cubicBezTo>
                <a:cubicBezTo>
                  <a:pt x="242" y="21035"/>
                  <a:pt x="242" y="21113"/>
                  <a:pt x="222" y="21148"/>
                </a:cubicBezTo>
                <a:cubicBezTo>
                  <a:pt x="201" y="21182"/>
                  <a:pt x="201" y="21196"/>
                  <a:pt x="224" y="21208"/>
                </a:cubicBezTo>
                <a:cubicBezTo>
                  <a:pt x="240" y="21217"/>
                  <a:pt x="255" y="21225"/>
                  <a:pt x="258" y="21226"/>
                </a:cubicBezTo>
                <a:cubicBezTo>
                  <a:pt x="261" y="21228"/>
                  <a:pt x="261" y="21212"/>
                  <a:pt x="258" y="21191"/>
                </a:cubicBezTo>
                <a:cubicBezTo>
                  <a:pt x="254" y="21164"/>
                  <a:pt x="286" y="21152"/>
                  <a:pt x="363" y="21152"/>
                </a:cubicBezTo>
                <a:cubicBezTo>
                  <a:pt x="440" y="21152"/>
                  <a:pt x="472" y="21164"/>
                  <a:pt x="468" y="21191"/>
                </a:cubicBezTo>
                <a:cubicBezTo>
                  <a:pt x="460" y="21247"/>
                  <a:pt x="521" y="21238"/>
                  <a:pt x="537" y="21181"/>
                </a:cubicBezTo>
                <a:cubicBezTo>
                  <a:pt x="553" y="21123"/>
                  <a:pt x="676" y="21132"/>
                  <a:pt x="667" y="21191"/>
                </a:cubicBezTo>
                <a:cubicBezTo>
                  <a:pt x="659" y="21249"/>
                  <a:pt x="913" y="21243"/>
                  <a:pt x="949" y="21184"/>
                </a:cubicBezTo>
                <a:cubicBezTo>
                  <a:pt x="971" y="21146"/>
                  <a:pt x="1034" y="21141"/>
                  <a:pt x="1333" y="21156"/>
                </a:cubicBezTo>
                <a:cubicBezTo>
                  <a:pt x="1775" y="21179"/>
                  <a:pt x="1859" y="21176"/>
                  <a:pt x="1887" y="21137"/>
                </a:cubicBezTo>
                <a:cubicBezTo>
                  <a:pt x="1916" y="21097"/>
                  <a:pt x="2137" y="21097"/>
                  <a:pt x="2155" y="21137"/>
                </a:cubicBezTo>
                <a:cubicBezTo>
                  <a:pt x="2171" y="21173"/>
                  <a:pt x="2889" y="21180"/>
                  <a:pt x="2905" y="21144"/>
                </a:cubicBezTo>
                <a:cubicBezTo>
                  <a:pt x="2915" y="21122"/>
                  <a:pt x="3010" y="21106"/>
                  <a:pt x="3206" y="21095"/>
                </a:cubicBezTo>
                <a:cubicBezTo>
                  <a:pt x="3265" y="21091"/>
                  <a:pt x="3282" y="21102"/>
                  <a:pt x="3277" y="21137"/>
                </a:cubicBezTo>
                <a:cubicBezTo>
                  <a:pt x="3271" y="21173"/>
                  <a:pt x="3275" y="21175"/>
                  <a:pt x="3297" y="21146"/>
                </a:cubicBezTo>
                <a:cubicBezTo>
                  <a:pt x="3316" y="21119"/>
                  <a:pt x="3333" y="21117"/>
                  <a:pt x="3352" y="21139"/>
                </a:cubicBezTo>
                <a:cubicBezTo>
                  <a:pt x="3371" y="21161"/>
                  <a:pt x="3384" y="21160"/>
                  <a:pt x="3395" y="21137"/>
                </a:cubicBezTo>
                <a:cubicBezTo>
                  <a:pt x="3405" y="21113"/>
                  <a:pt x="3419" y="21114"/>
                  <a:pt x="3443" y="21142"/>
                </a:cubicBezTo>
                <a:cubicBezTo>
                  <a:pt x="3470" y="21173"/>
                  <a:pt x="3480" y="21171"/>
                  <a:pt x="3495" y="21133"/>
                </a:cubicBezTo>
                <a:cubicBezTo>
                  <a:pt x="3512" y="21092"/>
                  <a:pt x="3616" y="21087"/>
                  <a:pt x="4354" y="21099"/>
                </a:cubicBezTo>
                <a:cubicBezTo>
                  <a:pt x="4950" y="21108"/>
                  <a:pt x="5197" y="21102"/>
                  <a:pt x="5208" y="21078"/>
                </a:cubicBezTo>
                <a:cubicBezTo>
                  <a:pt x="5227" y="21036"/>
                  <a:pt x="5456" y="21034"/>
                  <a:pt x="5475" y="21075"/>
                </a:cubicBezTo>
                <a:cubicBezTo>
                  <a:pt x="5483" y="21094"/>
                  <a:pt x="5640" y="21106"/>
                  <a:pt x="5873" y="21106"/>
                </a:cubicBezTo>
                <a:cubicBezTo>
                  <a:pt x="6106" y="21106"/>
                  <a:pt x="6263" y="21094"/>
                  <a:pt x="6271" y="21075"/>
                </a:cubicBezTo>
                <a:cubicBezTo>
                  <a:pt x="6279" y="21059"/>
                  <a:pt x="6309" y="21045"/>
                  <a:pt x="6338" y="21045"/>
                </a:cubicBezTo>
                <a:cubicBezTo>
                  <a:pt x="6367" y="21045"/>
                  <a:pt x="6397" y="21059"/>
                  <a:pt x="6404" y="21075"/>
                </a:cubicBezTo>
                <a:cubicBezTo>
                  <a:pt x="6425" y="21123"/>
                  <a:pt x="6926" y="21116"/>
                  <a:pt x="6919" y="21068"/>
                </a:cubicBezTo>
                <a:cubicBezTo>
                  <a:pt x="6915" y="21040"/>
                  <a:pt x="6960" y="21026"/>
                  <a:pt x="7078" y="21020"/>
                </a:cubicBezTo>
                <a:cubicBezTo>
                  <a:pt x="7215" y="21012"/>
                  <a:pt x="7249" y="21020"/>
                  <a:pt x="7272" y="21064"/>
                </a:cubicBezTo>
                <a:cubicBezTo>
                  <a:pt x="7299" y="21115"/>
                  <a:pt x="7302" y="21115"/>
                  <a:pt x="7329" y="21064"/>
                </a:cubicBezTo>
                <a:cubicBezTo>
                  <a:pt x="7354" y="21016"/>
                  <a:pt x="7392" y="21011"/>
                  <a:pt x="7677" y="21021"/>
                </a:cubicBezTo>
                <a:cubicBezTo>
                  <a:pt x="7853" y="21026"/>
                  <a:pt x="8009" y="21041"/>
                  <a:pt x="8024" y="21053"/>
                </a:cubicBezTo>
                <a:cubicBezTo>
                  <a:pt x="8038" y="21066"/>
                  <a:pt x="8056" y="21061"/>
                  <a:pt x="8065" y="21043"/>
                </a:cubicBezTo>
                <a:cubicBezTo>
                  <a:pt x="8073" y="21024"/>
                  <a:pt x="8103" y="21017"/>
                  <a:pt x="8135" y="21028"/>
                </a:cubicBezTo>
                <a:cubicBezTo>
                  <a:pt x="8229" y="21061"/>
                  <a:pt x="9099" y="21048"/>
                  <a:pt x="9123" y="21014"/>
                </a:cubicBezTo>
                <a:cubicBezTo>
                  <a:pt x="9154" y="20971"/>
                  <a:pt x="9372" y="20975"/>
                  <a:pt x="9423" y="21020"/>
                </a:cubicBezTo>
                <a:cubicBezTo>
                  <a:pt x="9457" y="21049"/>
                  <a:pt x="9478" y="21048"/>
                  <a:pt x="9524" y="21014"/>
                </a:cubicBezTo>
                <a:cubicBezTo>
                  <a:pt x="9570" y="20980"/>
                  <a:pt x="9591" y="20979"/>
                  <a:pt x="9624" y="21007"/>
                </a:cubicBezTo>
                <a:cubicBezTo>
                  <a:pt x="9652" y="21032"/>
                  <a:pt x="9671" y="21033"/>
                  <a:pt x="9680" y="21012"/>
                </a:cubicBezTo>
                <a:cubicBezTo>
                  <a:pt x="9689" y="20991"/>
                  <a:pt x="9704" y="20992"/>
                  <a:pt x="9725" y="21016"/>
                </a:cubicBezTo>
                <a:cubicBezTo>
                  <a:pt x="9744" y="21038"/>
                  <a:pt x="9771" y="21041"/>
                  <a:pt x="9795" y="21025"/>
                </a:cubicBezTo>
                <a:cubicBezTo>
                  <a:pt x="9817" y="21010"/>
                  <a:pt x="10083" y="20997"/>
                  <a:pt x="10387" y="20996"/>
                </a:cubicBezTo>
                <a:cubicBezTo>
                  <a:pt x="10692" y="20994"/>
                  <a:pt x="10983" y="20983"/>
                  <a:pt x="11035" y="20970"/>
                </a:cubicBezTo>
                <a:cubicBezTo>
                  <a:pt x="11100" y="20954"/>
                  <a:pt x="11140" y="20959"/>
                  <a:pt x="11163" y="20984"/>
                </a:cubicBezTo>
                <a:cubicBezTo>
                  <a:pt x="11187" y="21012"/>
                  <a:pt x="11203" y="21013"/>
                  <a:pt x="11225" y="20987"/>
                </a:cubicBezTo>
                <a:cubicBezTo>
                  <a:pt x="11256" y="20951"/>
                  <a:pt x="11400" y="20958"/>
                  <a:pt x="11466" y="20998"/>
                </a:cubicBezTo>
                <a:cubicBezTo>
                  <a:pt x="11488" y="21011"/>
                  <a:pt x="11518" y="21006"/>
                  <a:pt x="11533" y="20988"/>
                </a:cubicBezTo>
                <a:cubicBezTo>
                  <a:pt x="11552" y="20967"/>
                  <a:pt x="11593" y="20965"/>
                  <a:pt x="11649" y="20982"/>
                </a:cubicBezTo>
                <a:cubicBezTo>
                  <a:pt x="11756" y="21015"/>
                  <a:pt x="12834" y="21004"/>
                  <a:pt x="12873" y="20971"/>
                </a:cubicBezTo>
                <a:cubicBezTo>
                  <a:pt x="12889" y="20958"/>
                  <a:pt x="12918" y="20957"/>
                  <a:pt x="12938" y="20970"/>
                </a:cubicBezTo>
                <a:cubicBezTo>
                  <a:pt x="12984" y="20997"/>
                  <a:pt x="13079" y="20987"/>
                  <a:pt x="13111" y="20951"/>
                </a:cubicBezTo>
                <a:cubicBezTo>
                  <a:pt x="13123" y="20936"/>
                  <a:pt x="13315" y="20929"/>
                  <a:pt x="13537" y="20934"/>
                </a:cubicBezTo>
                <a:cubicBezTo>
                  <a:pt x="13758" y="20940"/>
                  <a:pt x="13945" y="20933"/>
                  <a:pt x="13952" y="20918"/>
                </a:cubicBezTo>
                <a:cubicBezTo>
                  <a:pt x="13968" y="20881"/>
                  <a:pt x="14177" y="20884"/>
                  <a:pt x="14194" y="20922"/>
                </a:cubicBezTo>
                <a:cubicBezTo>
                  <a:pt x="14202" y="20941"/>
                  <a:pt x="14422" y="20953"/>
                  <a:pt x="14779" y="20953"/>
                </a:cubicBezTo>
                <a:cubicBezTo>
                  <a:pt x="15260" y="20953"/>
                  <a:pt x="15354" y="20945"/>
                  <a:pt x="15378" y="20906"/>
                </a:cubicBezTo>
                <a:cubicBezTo>
                  <a:pt x="15393" y="20881"/>
                  <a:pt x="15424" y="20860"/>
                  <a:pt x="15447" y="20860"/>
                </a:cubicBezTo>
                <a:cubicBezTo>
                  <a:pt x="15471" y="20860"/>
                  <a:pt x="15495" y="20881"/>
                  <a:pt x="15502" y="20906"/>
                </a:cubicBezTo>
                <a:cubicBezTo>
                  <a:pt x="15519" y="20966"/>
                  <a:pt x="15586" y="20965"/>
                  <a:pt x="15653" y="20904"/>
                </a:cubicBezTo>
                <a:cubicBezTo>
                  <a:pt x="15700" y="20861"/>
                  <a:pt x="15781" y="20858"/>
                  <a:pt x="16288" y="20874"/>
                </a:cubicBezTo>
                <a:cubicBezTo>
                  <a:pt x="16613" y="20884"/>
                  <a:pt x="16879" y="20905"/>
                  <a:pt x="16891" y="20922"/>
                </a:cubicBezTo>
                <a:cubicBezTo>
                  <a:pt x="16904" y="20941"/>
                  <a:pt x="16921" y="20941"/>
                  <a:pt x="16938" y="20922"/>
                </a:cubicBezTo>
                <a:cubicBezTo>
                  <a:pt x="16958" y="20898"/>
                  <a:pt x="18052" y="20887"/>
                  <a:pt x="19283" y="20897"/>
                </a:cubicBezTo>
                <a:cubicBezTo>
                  <a:pt x="19426" y="20898"/>
                  <a:pt x="19555" y="20874"/>
                  <a:pt x="19595" y="20838"/>
                </a:cubicBezTo>
                <a:cubicBezTo>
                  <a:pt x="19635" y="20804"/>
                  <a:pt x="19646" y="20804"/>
                  <a:pt x="19670" y="20844"/>
                </a:cubicBezTo>
                <a:cubicBezTo>
                  <a:pt x="19703" y="20899"/>
                  <a:pt x="19762" y="20905"/>
                  <a:pt x="19797" y="20856"/>
                </a:cubicBezTo>
                <a:cubicBezTo>
                  <a:pt x="19815" y="20832"/>
                  <a:pt x="20069" y="20823"/>
                  <a:pt x="20680" y="20826"/>
                </a:cubicBezTo>
                <a:cubicBezTo>
                  <a:pt x="21241" y="20828"/>
                  <a:pt x="21546" y="20818"/>
                  <a:pt x="21564" y="20797"/>
                </a:cubicBezTo>
                <a:cubicBezTo>
                  <a:pt x="21584" y="20774"/>
                  <a:pt x="21596" y="19358"/>
                  <a:pt x="21597" y="17938"/>
                </a:cubicBezTo>
                <a:cubicBezTo>
                  <a:pt x="21599" y="16519"/>
                  <a:pt x="21591" y="15096"/>
                  <a:pt x="21571" y="15063"/>
                </a:cubicBezTo>
                <a:cubicBezTo>
                  <a:pt x="21551" y="15031"/>
                  <a:pt x="21545" y="14739"/>
                  <a:pt x="21548" y="13942"/>
                </a:cubicBezTo>
                <a:cubicBezTo>
                  <a:pt x="21551" y="13218"/>
                  <a:pt x="21545" y="12850"/>
                  <a:pt x="21529" y="12823"/>
                </a:cubicBezTo>
                <a:cubicBezTo>
                  <a:pt x="21512" y="12796"/>
                  <a:pt x="21512" y="12779"/>
                  <a:pt x="21528" y="12765"/>
                </a:cubicBezTo>
                <a:cubicBezTo>
                  <a:pt x="21558" y="12739"/>
                  <a:pt x="21558" y="11829"/>
                  <a:pt x="21529" y="11651"/>
                </a:cubicBezTo>
                <a:cubicBezTo>
                  <a:pt x="21515" y="11565"/>
                  <a:pt x="21515" y="11494"/>
                  <a:pt x="21530" y="11438"/>
                </a:cubicBezTo>
                <a:cubicBezTo>
                  <a:pt x="21545" y="11385"/>
                  <a:pt x="21545" y="11345"/>
                  <a:pt x="21532" y="11326"/>
                </a:cubicBezTo>
                <a:cubicBezTo>
                  <a:pt x="21518" y="11307"/>
                  <a:pt x="21518" y="11268"/>
                  <a:pt x="21532" y="11218"/>
                </a:cubicBezTo>
                <a:cubicBezTo>
                  <a:pt x="21546" y="11167"/>
                  <a:pt x="21545" y="11129"/>
                  <a:pt x="21530" y="11108"/>
                </a:cubicBezTo>
                <a:cubicBezTo>
                  <a:pt x="21500" y="11066"/>
                  <a:pt x="21501" y="10945"/>
                  <a:pt x="21532" y="10919"/>
                </a:cubicBezTo>
                <a:cubicBezTo>
                  <a:pt x="21545" y="10907"/>
                  <a:pt x="21549" y="10864"/>
                  <a:pt x="21542" y="10823"/>
                </a:cubicBezTo>
                <a:cubicBezTo>
                  <a:pt x="21534" y="10781"/>
                  <a:pt x="21528" y="9480"/>
                  <a:pt x="21527" y="7930"/>
                </a:cubicBezTo>
                <a:cubicBezTo>
                  <a:pt x="21527" y="6097"/>
                  <a:pt x="21519" y="5101"/>
                  <a:pt x="21505" y="5077"/>
                </a:cubicBezTo>
                <a:cubicBezTo>
                  <a:pt x="21492" y="5056"/>
                  <a:pt x="21482" y="4935"/>
                  <a:pt x="21482" y="4807"/>
                </a:cubicBezTo>
                <a:cubicBezTo>
                  <a:pt x="21481" y="4679"/>
                  <a:pt x="21472" y="4566"/>
                  <a:pt x="21461" y="4557"/>
                </a:cubicBezTo>
                <a:cubicBezTo>
                  <a:pt x="21433" y="4533"/>
                  <a:pt x="21435" y="2986"/>
                  <a:pt x="21463" y="2962"/>
                </a:cubicBezTo>
                <a:cubicBezTo>
                  <a:pt x="21492" y="2937"/>
                  <a:pt x="21492" y="2679"/>
                  <a:pt x="21464" y="2654"/>
                </a:cubicBezTo>
                <a:cubicBezTo>
                  <a:pt x="21450" y="2643"/>
                  <a:pt x="21452" y="2613"/>
                  <a:pt x="21469" y="2575"/>
                </a:cubicBezTo>
                <a:cubicBezTo>
                  <a:pt x="21490" y="2528"/>
                  <a:pt x="21490" y="2503"/>
                  <a:pt x="21469" y="2455"/>
                </a:cubicBezTo>
                <a:cubicBezTo>
                  <a:pt x="21452" y="2418"/>
                  <a:pt x="21450" y="2388"/>
                  <a:pt x="21464" y="2377"/>
                </a:cubicBezTo>
                <a:cubicBezTo>
                  <a:pt x="21492" y="2353"/>
                  <a:pt x="21492" y="1923"/>
                  <a:pt x="21464" y="1884"/>
                </a:cubicBezTo>
                <a:cubicBezTo>
                  <a:pt x="21436" y="1845"/>
                  <a:pt x="21421" y="1287"/>
                  <a:pt x="21446" y="1217"/>
                </a:cubicBezTo>
                <a:cubicBezTo>
                  <a:pt x="21456" y="1187"/>
                  <a:pt x="21457" y="1146"/>
                  <a:pt x="21448" y="1125"/>
                </a:cubicBezTo>
                <a:cubicBezTo>
                  <a:pt x="21438" y="1104"/>
                  <a:pt x="21429" y="861"/>
                  <a:pt x="21426" y="585"/>
                </a:cubicBezTo>
                <a:cubicBezTo>
                  <a:pt x="21424" y="309"/>
                  <a:pt x="21418" y="77"/>
                  <a:pt x="21413" y="70"/>
                </a:cubicBezTo>
                <a:cubicBezTo>
                  <a:pt x="21408" y="63"/>
                  <a:pt x="21236" y="53"/>
                  <a:pt x="21030" y="45"/>
                </a:cubicBezTo>
                <a:cubicBezTo>
                  <a:pt x="20824" y="38"/>
                  <a:pt x="20593" y="22"/>
                  <a:pt x="20516" y="10"/>
                </a:cubicBezTo>
                <a:cubicBezTo>
                  <a:pt x="20460" y="1"/>
                  <a:pt x="20423" y="-2"/>
                  <a:pt x="20397" y="2"/>
                </a:cubicBezTo>
                <a:close/>
                <a:moveTo>
                  <a:pt x="19229" y="21537"/>
                </a:moveTo>
                <a:cubicBezTo>
                  <a:pt x="19217" y="21537"/>
                  <a:pt x="19206" y="21550"/>
                  <a:pt x="19206" y="21567"/>
                </a:cubicBezTo>
                <a:cubicBezTo>
                  <a:pt x="19206" y="21584"/>
                  <a:pt x="19210" y="21598"/>
                  <a:pt x="19216" y="21598"/>
                </a:cubicBezTo>
                <a:cubicBezTo>
                  <a:pt x="19221" y="21598"/>
                  <a:pt x="19232" y="21584"/>
                  <a:pt x="19239" y="21567"/>
                </a:cubicBezTo>
                <a:cubicBezTo>
                  <a:pt x="19247" y="21550"/>
                  <a:pt x="19242" y="21537"/>
                  <a:pt x="19229" y="2153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Kaaba3.jpg" descr="Kaaba3.jpg"/>
          <p:cNvPicPr>
            <a:picLocks noChangeAspect="1"/>
          </p:cNvPicPr>
          <p:nvPr/>
        </p:nvPicPr>
        <p:blipFill>
          <a:blip r:embed="rId2">
            <a:extLst/>
          </a:blip>
          <a:srcRect l="2081" t="81" r="846" b="3"/>
          <a:stretch>
            <a:fillRect/>
          </a:stretch>
        </p:blipFill>
        <p:spPr>
          <a:xfrm>
            <a:off x="1759761" y="7996"/>
            <a:ext cx="9607551" cy="9745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20796" y="0"/>
                </a:moveTo>
                <a:lnTo>
                  <a:pt x="20794" y="130"/>
                </a:lnTo>
                <a:cubicBezTo>
                  <a:pt x="20793" y="202"/>
                  <a:pt x="20789" y="271"/>
                  <a:pt x="20781" y="337"/>
                </a:cubicBezTo>
                <a:cubicBezTo>
                  <a:pt x="20830" y="320"/>
                  <a:pt x="20838" y="358"/>
                  <a:pt x="20822" y="476"/>
                </a:cubicBezTo>
                <a:cubicBezTo>
                  <a:pt x="20813" y="537"/>
                  <a:pt x="20803" y="640"/>
                  <a:pt x="20799" y="704"/>
                </a:cubicBezTo>
                <a:cubicBezTo>
                  <a:pt x="20796" y="768"/>
                  <a:pt x="20785" y="833"/>
                  <a:pt x="20775" y="848"/>
                </a:cubicBezTo>
                <a:cubicBezTo>
                  <a:pt x="20750" y="888"/>
                  <a:pt x="20645" y="911"/>
                  <a:pt x="20626" y="881"/>
                </a:cubicBezTo>
                <a:cubicBezTo>
                  <a:pt x="20617" y="867"/>
                  <a:pt x="20620" y="840"/>
                  <a:pt x="20631" y="822"/>
                </a:cubicBezTo>
                <a:cubicBezTo>
                  <a:pt x="20644" y="801"/>
                  <a:pt x="20656" y="761"/>
                  <a:pt x="20666" y="699"/>
                </a:cubicBezTo>
                <a:cubicBezTo>
                  <a:pt x="20657" y="703"/>
                  <a:pt x="20649" y="704"/>
                  <a:pt x="20640" y="698"/>
                </a:cubicBezTo>
                <a:cubicBezTo>
                  <a:pt x="20634" y="695"/>
                  <a:pt x="20629" y="685"/>
                  <a:pt x="20625" y="674"/>
                </a:cubicBezTo>
                <a:cubicBezTo>
                  <a:pt x="20625" y="674"/>
                  <a:pt x="20625" y="674"/>
                  <a:pt x="20624" y="675"/>
                </a:cubicBezTo>
                <a:cubicBezTo>
                  <a:pt x="20618" y="689"/>
                  <a:pt x="20611" y="701"/>
                  <a:pt x="20602" y="705"/>
                </a:cubicBezTo>
                <a:cubicBezTo>
                  <a:pt x="20599" y="707"/>
                  <a:pt x="20597" y="709"/>
                  <a:pt x="20594" y="712"/>
                </a:cubicBezTo>
                <a:cubicBezTo>
                  <a:pt x="20586" y="719"/>
                  <a:pt x="20578" y="732"/>
                  <a:pt x="20571" y="747"/>
                </a:cubicBezTo>
                <a:cubicBezTo>
                  <a:pt x="20562" y="766"/>
                  <a:pt x="20555" y="790"/>
                  <a:pt x="20552" y="813"/>
                </a:cubicBezTo>
                <a:cubicBezTo>
                  <a:pt x="20551" y="824"/>
                  <a:pt x="20548" y="833"/>
                  <a:pt x="20545" y="843"/>
                </a:cubicBezTo>
                <a:cubicBezTo>
                  <a:pt x="20542" y="852"/>
                  <a:pt x="20538" y="861"/>
                  <a:pt x="20533" y="868"/>
                </a:cubicBezTo>
                <a:cubicBezTo>
                  <a:pt x="20530" y="872"/>
                  <a:pt x="20527" y="875"/>
                  <a:pt x="20525" y="878"/>
                </a:cubicBezTo>
                <a:cubicBezTo>
                  <a:pt x="20521" y="881"/>
                  <a:pt x="20518" y="885"/>
                  <a:pt x="20515" y="888"/>
                </a:cubicBezTo>
                <a:cubicBezTo>
                  <a:pt x="20481" y="917"/>
                  <a:pt x="20427" y="922"/>
                  <a:pt x="20366" y="899"/>
                </a:cubicBezTo>
                <a:cubicBezTo>
                  <a:pt x="20357" y="896"/>
                  <a:pt x="20351" y="892"/>
                  <a:pt x="20346" y="889"/>
                </a:cubicBezTo>
                <a:cubicBezTo>
                  <a:pt x="20344" y="888"/>
                  <a:pt x="20342" y="887"/>
                  <a:pt x="20341" y="886"/>
                </a:cubicBezTo>
                <a:cubicBezTo>
                  <a:pt x="20340" y="885"/>
                  <a:pt x="20339" y="885"/>
                  <a:pt x="20339" y="885"/>
                </a:cubicBezTo>
                <a:cubicBezTo>
                  <a:pt x="20337" y="883"/>
                  <a:pt x="20337" y="880"/>
                  <a:pt x="20336" y="878"/>
                </a:cubicBezTo>
                <a:cubicBezTo>
                  <a:pt x="20336" y="875"/>
                  <a:pt x="20336" y="872"/>
                  <a:pt x="20338" y="868"/>
                </a:cubicBezTo>
                <a:cubicBezTo>
                  <a:pt x="20338" y="868"/>
                  <a:pt x="20337" y="868"/>
                  <a:pt x="20337" y="868"/>
                </a:cubicBezTo>
                <a:cubicBezTo>
                  <a:pt x="20335" y="869"/>
                  <a:pt x="20334" y="869"/>
                  <a:pt x="20332" y="870"/>
                </a:cubicBezTo>
                <a:cubicBezTo>
                  <a:pt x="20323" y="874"/>
                  <a:pt x="20314" y="877"/>
                  <a:pt x="20304" y="880"/>
                </a:cubicBezTo>
                <a:cubicBezTo>
                  <a:pt x="20303" y="880"/>
                  <a:pt x="20303" y="880"/>
                  <a:pt x="20302" y="881"/>
                </a:cubicBezTo>
                <a:cubicBezTo>
                  <a:pt x="20298" y="881"/>
                  <a:pt x="20295" y="882"/>
                  <a:pt x="20292" y="883"/>
                </a:cubicBezTo>
                <a:cubicBezTo>
                  <a:pt x="20292" y="883"/>
                  <a:pt x="20292" y="884"/>
                  <a:pt x="20292" y="884"/>
                </a:cubicBezTo>
                <a:cubicBezTo>
                  <a:pt x="20282" y="887"/>
                  <a:pt x="20271" y="888"/>
                  <a:pt x="20260" y="890"/>
                </a:cubicBezTo>
                <a:cubicBezTo>
                  <a:pt x="20259" y="890"/>
                  <a:pt x="20258" y="891"/>
                  <a:pt x="20258" y="891"/>
                </a:cubicBezTo>
                <a:cubicBezTo>
                  <a:pt x="20255" y="892"/>
                  <a:pt x="20251" y="891"/>
                  <a:pt x="20248" y="892"/>
                </a:cubicBezTo>
                <a:cubicBezTo>
                  <a:pt x="20233" y="894"/>
                  <a:pt x="20218" y="896"/>
                  <a:pt x="20200" y="897"/>
                </a:cubicBezTo>
                <a:cubicBezTo>
                  <a:pt x="20161" y="900"/>
                  <a:pt x="20116" y="899"/>
                  <a:pt x="20060" y="896"/>
                </a:cubicBezTo>
                <a:cubicBezTo>
                  <a:pt x="20004" y="893"/>
                  <a:pt x="19938" y="887"/>
                  <a:pt x="19858" y="880"/>
                </a:cubicBezTo>
                <a:cubicBezTo>
                  <a:pt x="19843" y="878"/>
                  <a:pt x="19765" y="875"/>
                  <a:pt x="19652" y="870"/>
                </a:cubicBezTo>
                <a:cubicBezTo>
                  <a:pt x="19539" y="865"/>
                  <a:pt x="19392" y="859"/>
                  <a:pt x="19237" y="853"/>
                </a:cubicBezTo>
                <a:cubicBezTo>
                  <a:pt x="19061" y="847"/>
                  <a:pt x="18917" y="839"/>
                  <a:pt x="18813" y="830"/>
                </a:cubicBezTo>
                <a:cubicBezTo>
                  <a:pt x="18709" y="820"/>
                  <a:pt x="18646" y="811"/>
                  <a:pt x="18633" y="800"/>
                </a:cubicBezTo>
                <a:cubicBezTo>
                  <a:pt x="18606" y="778"/>
                  <a:pt x="18588" y="777"/>
                  <a:pt x="18575" y="797"/>
                </a:cubicBezTo>
                <a:cubicBezTo>
                  <a:pt x="18573" y="801"/>
                  <a:pt x="18569" y="804"/>
                  <a:pt x="18564" y="808"/>
                </a:cubicBezTo>
                <a:cubicBezTo>
                  <a:pt x="18563" y="808"/>
                  <a:pt x="18562" y="809"/>
                  <a:pt x="18560" y="810"/>
                </a:cubicBezTo>
                <a:cubicBezTo>
                  <a:pt x="18559" y="811"/>
                  <a:pt x="18558" y="811"/>
                  <a:pt x="18558" y="811"/>
                </a:cubicBezTo>
                <a:cubicBezTo>
                  <a:pt x="18556" y="812"/>
                  <a:pt x="18555" y="813"/>
                  <a:pt x="18553" y="814"/>
                </a:cubicBezTo>
                <a:cubicBezTo>
                  <a:pt x="18548" y="816"/>
                  <a:pt x="18541" y="818"/>
                  <a:pt x="18534" y="820"/>
                </a:cubicBezTo>
                <a:cubicBezTo>
                  <a:pt x="18532" y="821"/>
                  <a:pt x="18528" y="821"/>
                  <a:pt x="18525" y="822"/>
                </a:cubicBezTo>
                <a:cubicBezTo>
                  <a:pt x="18525" y="822"/>
                  <a:pt x="18525" y="822"/>
                  <a:pt x="18525" y="822"/>
                </a:cubicBezTo>
                <a:cubicBezTo>
                  <a:pt x="18517" y="824"/>
                  <a:pt x="18511" y="825"/>
                  <a:pt x="18503" y="825"/>
                </a:cubicBezTo>
                <a:cubicBezTo>
                  <a:pt x="18503" y="825"/>
                  <a:pt x="18503" y="825"/>
                  <a:pt x="18502" y="825"/>
                </a:cubicBezTo>
                <a:cubicBezTo>
                  <a:pt x="18501" y="825"/>
                  <a:pt x="18501" y="825"/>
                  <a:pt x="18500" y="825"/>
                </a:cubicBezTo>
                <a:cubicBezTo>
                  <a:pt x="18498" y="825"/>
                  <a:pt x="18496" y="825"/>
                  <a:pt x="18494" y="825"/>
                </a:cubicBezTo>
                <a:cubicBezTo>
                  <a:pt x="18484" y="826"/>
                  <a:pt x="18472" y="826"/>
                  <a:pt x="18462" y="825"/>
                </a:cubicBezTo>
                <a:cubicBezTo>
                  <a:pt x="18455" y="824"/>
                  <a:pt x="18448" y="822"/>
                  <a:pt x="18442" y="821"/>
                </a:cubicBezTo>
                <a:cubicBezTo>
                  <a:pt x="18435" y="819"/>
                  <a:pt x="18429" y="817"/>
                  <a:pt x="18424" y="815"/>
                </a:cubicBezTo>
                <a:cubicBezTo>
                  <a:pt x="18422" y="814"/>
                  <a:pt x="18419" y="813"/>
                  <a:pt x="18418" y="812"/>
                </a:cubicBezTo>
                <a:cubicBezTo>
                  <a:pt x="18412" y="809"/>
                  <a:pt x="18408" y="805"/>
                  <a:pt x="18405" y="800"/>
                </a:cubicBezTo>
                <a:cubicBezTo>
                  <a:pt x="18404" y="799"/>
                  <a:pt x="18401" y="797"/>
                  <a:pt x="18397" y="795"/>
                </a:cubicBezTo>
                <a:cubicBezTo>
                  <a:pt x="18393" y="794"/>
                  <a:pt x="18389" y="791"/>
                  <a:pt x="18384" y="790"/>
                </a:cubicBezTo>
                <a:cubicBezTo>
                  <a:pt x="18372" y="787"/>
                  <a:pt x="18355" y="784"/>
                  <a:pt x="18336" y="782"/>
                </a:cubicBezTo>
                <a:cubicBezTo>
                  <a:pt x="18299" y="777"/>
                  <a:pt x="18249" y="774"/>
                  <a:pt x="18196" y="774"/>
                </a:cubicBezTo>
                <a:cubicBezTo>
                  <a:pt x="18091" y="774"/>
                  <a:pt x="17902" y="769"/>
                  <a:pt x="17776" y="762"/>
                </a:cubicBezTo>
                <a:cubicBezTo>
                  <a:pt x="17651" y="755"/>
                  <a:pt x="17381" y="743"/>
                  <a:pt x="17177" y="735"/>
                </a:cubicBezTo>
                <a:cubicBezTo>
                  <a:pt x="17075" y="732"/>
                  <a:pt x="16946" y="726"/>
                  <a:pt x="16819" y="719"/>
                </a:cubicBezTo>
                <a:cubicBezTo>
                  <a:pt x="16692" y="712"/>
                  <a:pt x="16568" y="704"/>
                  <a:pt x="16478" y="698"/>
                </a:cubicBezTo>
                <a:cubicBezTo>
                  <a:pt x="16298" y="684"/>
                  <a:pt x="16132" y="675"/>
                  <a:pt x="16108" y="678"/>
                </a:cubicBezTo>
                <a:cubicBezTo>
                  <a:pt x="16084" y="681"/>
                  <a:pt x="16046" y="676"/>
                  <a:pt x="16022" y="666"/>
                </a:cubicBezTo>
                <a:cubicBezTo>
                  <a:pt x="16017" y="664"/>
                  <a:pt x="16002" y="662"/>
                  <a:pt x="15984" y="660"/>
                </a:cubicBezTo>
                <a:cubicBezTo>
                  <a:pt x="15980" y="659"/>
                  <a:pt x="15976" y="658"/>
                  <a:pt x="15972" y="658"/>
                </a:cubicBezTo>
                <a:cubicBezTo>
                  <a:pt x="15971" y="658"/>
                  <a:pt x="15971" y="658"/>
                  <a:pt x="15971" y="658"/>
                </a:cubicBezTo>
                <a:cubicBezTo>
                  <a:pt x="15958" y="657"/>
                  <a:pt x="15942" y="656"/>
                  <a:pt x="15926" y="654"/>
                </a:cubicBezTo>
                <a:cubicBezTo>
                  <a:pt x="15926" y="654"/>
                  <a:pt x="15925" y="654"/>
                  <a:pt x="15925" y="654"/>
                </a:cubicBezTo>
                <a:cubicBezTo>
                  <a:pt x="15888" y="651"/>
                  <a:pt x="15844" y="648"/>
                  <a:pt x="15793" y="646"/>
                </a:cubicBezTo>
                <a:cubicBezTo>
                  <a:pt x="15754" y="644"/>
                  <a:pt x="15713" y="643"/>
                  <a:pt x="15670" y="642"/>
                </a:cubicBezTo>
                <a:cubicBezTo>
                  <a:pt x="15632" y="641"/>
                  <a:pt x="15595" y="640"/>
                  <a:pt x="15560" y="638"/>
                </a:cubicBezTo>
                <a:cubicBezTo>
                  <a:pt x="15559" y="638"/>
                  <a:pt x="15558" y="638"/>
                  <a:pt x="15558" y="638"/>
                </a:cubicBezTo>
                <a:cubicBezTo>
                  <a:pt x="15547" y="637"/>
                  <a:pt x="15538" y="637"/>
                  <a:pt x="15528" y="636"/>
                </a:cubicBezTo>
                <a:cubicBezTo>
                  <a:pt x="15504" y="634"/>
                  <a:pt x="15482" y="633"/>
                  <a:pt x="15461" y="631"/>
                </a:cubicBezTo>
                <a:cubicBezTo>
                  <a:pt x="15453" y="630"/>
                  <a:pt x="15444" y="629"/>
                  <a:pt x="15436" y="628"/>
                </a:cubicBezTo>
                <a:cubicBezTo>
                  <a:pt x="15436" y="628"/>
                  <a:pt x="15435" y="628"/>
                  <a:pt x="15434" y="628"/>
                </a:cubicBezTo>
                <a:cubicBezTo>
                  <a:pt x="15408" y="625"/>
                  <a:pt x="15385" y="623"/>
                  <a:pt x="15368" y="619"/>
                </a:cubicBezTo>
                <a:cubicBezTo>
                  <a:pt x="15358" y="617"/>
                  <a:pt x="15350" y="615"/>
                  <a:pt x="15344" y="613"/>
                </a:cubicBezTo>
                <a:cubicBezTo>
                  <a:pt x="15338" y="611"/>
                  <a:pt x="15335" y="610"/>
                  <a:pt x="15333" y="608"/>
                </a:cubicBezTo>
                <a:cubicBezTo>
                  <a:pt x="15325" y="600"/>
                  <a:pt x="15297" y="595"/>
                  <a:pt x="15258" y="592"/>
                </a:cubicBezTo>
                <a:cubicBezTo>
                  <a:pt x="15219" y="589"/>
                  <a:pt x="15169" y="590"/>
                  <a:pt x="15116" y="594"/>
                </a:cubicBezTo>
                <a:cubicBezTo>
                  <a:pt x="15090" y="596"/>
                  <a:pt x="15056" y="596"/>
                  <a:pt x="15017" y="596"/>
                </a:cubicBezTo>
                <a:cubicBezTo>
                  <a:pt x="14939" y="595"/>
                  <a:pt x="14839" y="591"/>
                  <a:pt x="14741" y="584"/>
                </a:cubicBezTo>
                <a:cubicBezTo>
                  <a:pt x="14692" y="580"/>
                  <a:pt x="14644" y="576"/>
                  <a:pt x="14599" y="571"/>
                </a:cubicBezTo>
                <a:cubicBezTo>
                  <a:pt x="14417" y="551"/>
                  <a:pt x="14257" y="537"/>
                  <a:pt x="14244" y="541"/>
                </a:cubicBezTo>
                <a:cubicBezTo>
                  <a:pt x="14240" y="542"/>
                  <a:pt x="14237" y="541"/>
                  <a:pt x="14232" y="541"/>
                </a:cubicBezTo>
                <a:cubicBezTo>
                  <a:pt x="14231" y="541"/>
                  <a:pt x="14229" y="541"/>
                  <a:pt x="14228" y="541"/>
                </a:cubicBezTo>
                <a:cubicBezTo>
                  <a:pt x="14224" y="540"/>
                  <a:pt x="14220" y="539"/>
                  <a:pt x="14216" y="537"/>
                </a:cubicBezTo>
                <a:cubicBezTo>
                  <a:pt x="14211" y="536"/>
                  <a:pt x="14207" y="534"/>
                  <a:pt x="14202" y="531"/>
                </a:cubicBezTo>
                <a:cubicBezTo>
                  <a:pt x="14197" y="529"/>
                  <a:pt x="14191" y="525"/>
                  <a:pt x="14187" y="522"/>
                </a:cubicBezTo>
                <a:cubicBezTo>
                  <a:pt x="14184" y="520"/>
                  <a:pt x="14180" y="518"/>
                  <a:pt x="14174" y="516"/>
                </a:cubicBezTo>
                <a:cubicBezTo>
                  <a:pt x="14167" y="514"/>
                  <a:pt x="14156" y="513"/>
                  <a:pt x="14145" y="511"/>
                </a:cubicBezTo>
                <a:cubicBezTo>
                  <a:pt x="14144" y="511"/>
                  <a:pt x="14144" y="510"/>
                  <a:pt x="14144" y="510"/>
                </a:cubicBezTo>
                <a:cubicBezTo>
                  <a:pt x="14126" y="507"/>
                  <a:pt x="14105" y="505"/>
                  <a:pt x="14079" y="503"/>
                </a:cubicBezTo>
                <a:cubicBezTo>
                  <a:pt x="14051" y="501"/>
                  <a:pt x="14018" y="499"/>
                  <a:pt x="13982" y="497"/>
                </a:cubicBezTo>
                <a:cubicBezTo>
                  <a:pt x="13946" y="495"/>
                  <a:pt x="13908" y="495"/>
                  <a:pt x="13869" y="494"/>
                </a:cubicBezTo>
                <a:cubicBezTo>
                  <a:pt x="13832" y="494"/>
                  <a:pt x="13794" y="493"/>
                  <a:pt x="13755" y="492"/>
                </a:cubicBezTo>
                <a:cubicBezTo>
                  <a:pt x="13754" y="492"/>
                  <a:pt x="13753" y="492"/>
                  <a:pt x="13752" y="492"/>
                </a:cubicBezTo>
                <a:cubicBezTo>
                  <a:pt x="13745" y="491"/>
                  <a:pt x="13739" y="491"/>
                  <a:pt x="13732" y="491"/>
                </a:cubicBezTo>
                <a:cubicBezTo>
                  <a:pt x="13730" y="491"/>
                  <a:pt x="13729" y="491"/>
                  <a:pt x="13728" y="491"/>
                </a:cubicBezTo>
                <a:cubicBezTo>
                  <a:pt x="13715" y="490"/>
                  <a:pt x="13703" y="489"/>
                  <a:pt x="13691" y="488"/>
                </a:cubicBezTo>
                <a:cubicBezTo>
                  <a:pt x="13675" y="487"/>
                  <a:pt x="13659" y="487"/>
                  <a:pt x="13643" y="486"/>
                </a:cubicBezTo>
                <a:cubicBezTo>
                  <a:pt x="13633" y="485"/>
                  <a:pt x="13623" y="485"/>
                  <a:pt x="13613" y="484"/>
                </a:cubicBezTo>
                <a:cubicBezTo>
                  <a:pt x="13577" y="481"/>
                  <a:pt x="13543" y="478"/>
                  <a:pt x="13513" y="475"/>
                </a:cubicBezTo>
                <a:cubicBezTo>
                  <a:pt x="13480" y="471"/>
                  <a:pt x="13453" y="467"/>
                  <a:pt x="13432" y="463"/>
                </a:cubicBezTo>
                <a:cubicBezTo>
                  <a:pt x="13390" y="455"/>
                  <a:pt x="13306" y="446"/>
                  <a:pt x="13205" y="437"/>
                </a:cubicBezTo>
                <a:cubicBezTo>
                  <a:pt x="13104" y="429"/>
                  <a:pt x="12986" y="422"/>
                  <a:pt x="12875" y="417"/>
                </a:cubicBezTo>
                <a:cubicBezTo>
                  <a:pt x="12825" y="415"/>
                  <a:pt x="12777" y="412"/>
                  <a:pt x="12731" y="409"/>
                </a:cubicBezTo>
                <a:cubicBezTo>
                  <a:pt x="12684" y="406"/>
                  <a:pt x="12641" y="402"/>
                  <a:pt x="12600" y="398"/>
                </a:cubicBezTo>
                <a:cubicBezTo>
                  <a:pt x="12595" y="398"/>
                  <a:pt x="12588" y="397"/>
                  <a:pt x="12583" y="397"/>
                </a:cubicBezTo>
                <a:cubicBezTo>
                  <a:pt x="12579" y="396"/>
                  <a:pt x="12574" y="396"/>
                  <a:pt x="12571" y="396"/>
                </a:cubicBezTo>
                <a:cubicBezTo>
                  <a:pt x="12529" y="392"/>
                  <a:pt x="12493" y="387"/>
                  <a:pt x="12465" y="383"/>
                </a:cubicBezTo>
                <a:cubicBezTo>
                  <a:pt x="12451" y="380"/>
                  <a:pt x="12439" y="379"/>
                  <a:pt x="12429" y="376"/>
                </a:cubicBezTo>
                <a:cubicBezTo>
                  <a:pt x="12420" y="374"/>
                  <a:pt x="12412" y="372"/>
                  <a:pt x="12408" y="370"/>
                </a:cubicBezTo>
                <a:cubicBezTo>
                  <a:pt x="12397" y="365"/>
                  <a:pt x="12388" y="362"/>
                  <a:pt x="12379" y="359"/>
                </a:cubicBezTo>
                <a:cubicBezTo>
                  <a:pt x="12378" y="358"/>
                  <a:pt x="12376" y="358"/>
                  <a:pt x="12375" y="357"/>
                </a:cubicBezTo>
                <a:cubicBezTo>
                  <a:pt x="12366" y="355"/>
                  <a:pt x="12357" y="354"/>
                  <a:pt x="12350" y="355"/>
                </a:cubicBezTo>
                <a:cubicBezTo>
                  <a:pt x="12345" y="355"/>
                  <a:pt x="12341" y="355"/>
                  <a:pt x="12336" y="356"/>
                </a:cubicBezTo>
                <a:cubicBezTo>
                  <a:pt x="12332" y="357"/>
                  <a:pt x="12327" y="359"/>
                  <a:pt x="12322" y="362"/>
                </a:cubicBezTo>
                <a:cubicBezTo>
                  <a:pt x="12315" y="365"/>
                  <a:pt x="12308" y="370"/>
                  <a:pt x="12301" y="376"/>
                </a:cubicBezTo>
                <a:cubicBezTo>
                  <a:pt x="12287" y="387"/>
                  <a:pt x="12273" y="393"/>
                  <a:pt x="12260" y="395"/>
                </a:cubicBezTo>
                <a:cubicBezTo>
                  <a:pt x="12246" y="397"/>
                  <a:pt x="12233" y="393"/>
                  <a:pt x="12221" y="385"/>
                </a:cubicBezTo>
                <a:cubicBezTo>
                  <a:pt x="12215" y="381"/>
                  <a:pt x="12204" y="378"/>
                  <a:pt x="12187" y="374"/>
                </a:cubicBezTo>
                <a:cubicBezTo>
                  <a:pt x="12171" y="370"/>
                  <a:pt x="12150" y="367"/>
                  <a:pt x="12127" y="364"/>
                </a:cubicBezTo>
                <a:cubicBezTo>
                  <a:pt x="12103" y="361"/>
                  <a:pt x="12076" y="358"/>
                  <a:pt x="12048" y="356"/>
                </a:cubicBezTo>
                <a:cubicBezTo>
                  <a:pt x="12047" y="356"/>
                  <a:pt x="12045" y="356"/>
                  <a:pt x="12044" y="356"/>
                </a:cubicBezTo>
                <a:cubicBezTo>
                  <a:pt x="12005" y="354"/>
                  <a:pt x="11964" y="352"/>
                  <a:pt x="11924" y="352"/>
                </a:cubicBezTo>
                <a:cubicBezTo>
                  <a:pt x="11920" y="352"/>
                  <a:pt x="11915" y="352"/>
                  <a:pt x="11911" y="352"/>
                </a:cubicBezTo>
                <a:cubicBezTo>
                  <a:pt x="11874" y="352"/>
                  <a:pt x="11839" y="352"/>
                  <a:pt x="11808" y="354"/>
                </a:cubicBezTo>
                <a:cubicBezTo>
                  <a:pt x="11807" y="354"/>
                  <a:pt x="11806" y="354"/>
                  <a:pt x="11805" y="354"/>
                </a:cubicBezTo>
                <a:cubicBezTo>
                  <a:pt x="11804" y="354"/>
                  <a:pt x="11801" y="354"/>
                  <a:pt x="11800" y="354"/>
                </a:cubicBezTo>
                <a:cubicBezTo>
                  <a:pt x="11800" y="354"/>
                  <a:pt x="11800" y="354"/>
                  <a:pt x="11799" y="355"/>
                </a:cubicBezTo>
                <a:cubicBezTo>
                  <a:pt x="11784" y="355"/>
                  <a:pt x="11772" y="356"/>
                  <a:pt x="11759" y="358"/>
                </a:cubicBezTo>
                <a:cubicBezTo>
                  <a:pt x="11753" y="359"/>
                  <a:pt x="11744" y="359"/>
                  <a:pt x="11739" y="360"/>
                </a:cubicBezTo>
                <a:cubicBezTo>
                  <a:pt x="11736" y="360"/>
                  <a:pt x="11734" y="362"/>
                  <a:pt x="11731" y="362"/>
                </a:cubicBezTo>
                <a:cubicBezTo>
                  <a:pt x="11730" y="363"/>
                  <a:pt x="11729" y="362"/>
                  <a:pt x="11728" y="362"/>
                </a:cubicBezTo>
                <a:cubicBezTo>
                  <a:pt x="11725" y="363"/>
                  <a:pt x="11721" y="364"/>
                  <a:pt x="11719" y="365"/>
                </a:cubicBezTo>
                <a:cubicBezTo>
                  <a:pt x="11713" y="367"/>
                  <a:pt x="11709" y="368"/>
                  <a:pt x="11707" y="370"/>
                </a:cubicBezTo>
                <a:cubicBezTo>
                  <a:pt x="11704" y="372"/>
                  <a:pt x="11700" y="374"/>
                  <a:pt x="11695" y="376"/>
                </a:cubicBezTo>
                <a:cubicBezTo>
                  <a:pt x="11689" y="379"/>
                  <a:pt x="11679" y="381"/>
                  <a:pt x="11669" y="384"/>
                </a:cubicBezTo>
                <a:cubicBezTo>
                  <a:pt x="11653" y="387"/>
                  <a:pt x="11634" y="391"/>
                  <a:pt x="11611" y="395"/>
                </a:cubicBezTo>
                <a:cubicBezTo>
                  <a:pt x="11561" y="404"/>
                  <a:pt x="11497" y="412"/>
                  <a:pt x="11430" y="418"/>
                </a:cubicBezTo>
                <a:cubicBezTo>
                  <a:pt x="11381" y="422"/>
                  <a:pt x="11338" y="427"/>
                  <a:pt x="11298" y="431"/>
                </a:cubicBezTo>
                <a:cubicBezTo>
                  <a:pt x="11285" y="432"/>
                  <a:pt x="11274" y="434"/>
                  <a:pt x="11262" y="435"/>
                </a:cubicBezTo>
                <a:cubicBezTo>
                  <a:pt x="11237" y="438"/>
                  <a:pt x="11213" y="441"/>
                  <a:pt x="11191" y="444"/>
                </a:cubicBezTo>
                <a:cubicBezTo>
                  <a:pt x="11179" y="446"/>
                  <a:pt x="11168" y="448"/>
                  <a:pt x="11157" y="450"/>
                </a:cubicBezTo>
                <a:cubicBezTo>
                  <a:pt x="11136" y="453"/>
                  <a:pt x="11118" y="456"/>
                  <a:pt x="11101" y="460"/>
                </a:cubicBezTo>
                <a:cubicBezTo>
                  <a:pt x="11092" y="462"/>
                  <a:pt x="11081" y="463"/>
                  <a:pt x="11073" y="465"/>
                </a:cubicBezTo>
                <a:cubicBezTo>
                  <a:pt x="11070" y="466"/>
                  <a:pt x="11067" y="467"/>
                  <a:pt x="11063" y="468"/>
                </a:cubicBezTo>
                <a:cubicBezTo>
                  <a:pt x="11063" y="468"/>
                  <a:pt x="11063" y="469"/>
                  <a:pt x="11063" y="469"/>
                </a:cubicBezTo>
                <a:cubicBezTo>
                  <a:pt x="11046" y="473"/>
                  <a:pt x="11031" y="477"/>
                  <a:pt x="11018" y="482"/>
                </a:cubicBezTo>
                <a:cubicBezTo>
                  <a:pt x="10989" y="493"/>
                  <a:pt x="10967" y="505"/>
                  <a:pt x="10952" y="520"/>
                </a:cubicBezTo>
                <a:cubicBezTo>
                  <a:pt x="10944" y="527"/>
                  <a:pt x="10938" y="535"/>
                  <a:pt x="10932" y="544"/>
                </a:cubicBezTo>
                <a:cubicBezTo>
                  <a:pt x="10919" y="564"/>
                  <a:pt x="9774" y="573"/>
                  <a:pt x="7201" y="574"/>
                </a:cubicBezTo>
                <a:cubicBezTo>
                  <a:pt x="5159" y="574"/>
                  <a:pt x="3167" y="574"/>
                  <a:pt x="2775" y="575"/>
                </a:cubicBezTo>
                <a:cubicBezTo>
                  <a:pt x="2382" y="576"/>
                  <a:pt x="1744" y="576"/>
                  <a:pt x="1356" y="574"/>
                </a:cubicBezTo>
                <a:cubicBezTo>
                  <a:pt x="1154" y="572"/>
                  <a:pt x="999" y="572"/>
                  <a:pt x="881" y="575"/>
                </a:cubicBezTo>
                <a:cubicBezTo>
                  <a:pt x="828" y="577"/>
                  <a:pt x="784" y="579"/>
                  <a:pt x="745" y="581"/>
                </a:cubicBezTo>
                <a:cubicBezTo>
                  <a:pt x="745" y="581"/>
                  <a:pt x="744" y="581"/>
                  <a:pt x="744" y="581"/>
                </a:cubicBezTo>
                <a:cubicBezTo>
                  <a:pt x="717" y="583"/>
                  <a:pt x="691" y="585"/>
                  <a:pt x="669" y="588"/>
                </a:cubicBezTo>
                <a:cubicBezTo>
                  <a:pt x="653" y="590"/>
                  <a:pt x="639" y="592"/>
                  <a:pt x="626" y="595"/>
                </a:cubicBezTo>
                <a:cubicBezTo>
                  <a:pt x="615" y="597"/>
                  <a:pt x="606" y="599"/>
                  <a:pt x="597" y="602"/>
                </a:cubicBezTo>
                <a:cubicBezTo>
                  <a:pt x="596" y="602"/>
                  <a:pt x="594" y="602"/>
                  <a:pt x="593" y="603"/>
                </a:cubicBezTo>
                <a:cubicBezTo>
                  <a:pt x="593" y="603"/>
                  <a:pt x="592" y="602"/>
                  <a:pt x="591" y="603"/>
                </a:cubicBezTo>
                <a:cubicBezTo>
                  <a:pt x="588" y="603"/>
                  <a:pt x="585" y="605"/>
                  <a:pt x="583" y="605"/>
                </a:cubicBezTo>
                <a:cubicBezTo>
                  <a:pt x="570" y="609"/>
                  <a:pt x="559" y="613"/>
                  <a:pt x="550" y="618"/>
                </a:cubicBezTo>
                <a:cubicBezTo>
                  <a:pt x="543" y="622"/>
                  <a:pt x="536" y="626"/>
                  <a:pt x="531" y="630"/>
                </a:cubicBezTo>
                <a:cubicBezTo>
                  <a:pt x="530" y="631"/>
                  <a:pt x="529" y="632"/>
                  <a:pt x="527" y="632"/>
                </a:cubicBezTo>
                <a:cubicBezTo>
                  <a:pt x="523" y="636"/>
                  <a:pt x="519" y="640"/>
                  <a:pt x="515" y="645"/>
                </a:cubicBezTo>
                <a:cubicBezTo>
                  <a:pt x="515" y="645"/>
                  <a:pt x="515" y="645"/>
                  <a:pt x="515" y="646"/>
                </a:cubicBezTo>
                <a:cubicBezTo>
                  <a:pt x="514" y="647"/>
                  <a:pt x="513" y="647"/>
                  <a:pt x="512" y="648"/>
                </a:cubicBezTo>
                <a:cubicBezTo>
                  <a:pt x="509" y="653"/>
                  <a:pt x="506" y="659"/>
                  <a:pt x="503" y="664"/>
                </a:cubicBezTo>
                <a:cubicBezTo>
                  <a:pt x="500" y="672"/>
                  <a:pt x="496" y="680"/>
                  <a:pt x="494" y="689"/>
                </a:cubicBezTo>
                <a:cubicBezTo>
                  <a:pt x="491" y="705"/>
                  <a:pt x="490" y="722"/>
                  <a:pt x="489" y="742"/>
                </a:cubicBezTo>
                <a:cubicBezTo>
                  <a:pt x="487" y="796"/>
                  <a:pt x="476" y="968"/>
                  <a:pt x="466" y="1122"/>
                </a:cubicBezTo>
                <a:cubicBezTo>
                  <a:pt x="456" y="1277"/>
                  <a:pt x="443" y="1689"/>
                  <a:pt x="436" y="2037"/>
                </a:cubicBezTo>
                <a:cubicBezTo>
                  <a:pt x="428" y="2542"/>
                  <a:pt x="420" y="2953"/>
                  <a:pt x="413" y="3287"/>
                </a:cubicBezTo>
                <a:cubicBezTo>
                  <a:pt x="407" y="3589"/>
                  <a:pt x="401" y="3812"/>
                  <a:pt x="395" y="3999"/>
                </a:cubicBezTo>
                <a:cubicBezTo>
                  <a:pt x="395" y="4001"/>
                  <a:pt x="395" y="4005"/>
                  <a:pt x="395" y="4007"/>
                </a:cubicBezTo>
                <a:cubicBezTo>
                  <a:pt x="392" y="4127"/>
                  <a:pt x="387" y="4242"/>
                  <a:pt x="384" y="4323"/>
                </a:cubicBezTo>
                <a:cubicBezTo>
                  <a:pt x="381" y="4391"/>
                  <a:pt x="378" y="4447"/>
                  <a:pt x="375" y="4491"/>
                </a:cubicBezTo>
                <a:cubicBezTo>
                  <a:pt x="372" y="4531"/>
                  <a:pt x="369" y="4560"/>
                  <a:pt x="366" y="4582"/>
                </a:cubicBezTo>
                <a:cubicBezTo>
                  <a:pt x="366" y="4582"/>
                  <a:pt x="366" y="4583"/>
                  <a:pt x="366" y="4583"/>
                </a:cubicBezTo>
                <a:cubicBezTo>
                  <a:pt x="364" y="4597"/>
                  <a:pt x="362" y="4609"/>
                  <a:pt x="360" y="4617"/>
                </a:cubicBezTo>
                <a:cubicBezTo>
                  <a:pt x="358" y="4624"/>
                  <a:pt x="356" y="4628"/>
                  <a:pt x="354" y="4631"/>
                </a:cubicBezTo>
                <a:cubicBezTo>
                  <a:pt x="343" y="4650"/>
                  <a:pt x="337" y="4665"/>
                  <a:pt x="337" y="4678"/>
                </a:cubicBezTo>
                <a:cubicBezTo>
                  <a:pt x="338" y="4681"/>
                  <a:pt x="338" y="4685"/>
                  <a:pt x="339" y="4688"/>
                </a:cubicBezTo>
                <a:cubicBezTo>
                  <a:pt x="340" y="4692"/>
                  <a:pt x="342" y="4696"/>
                  <a:pt x="345" y="4700"/>
                </a:cubicBezTo>
                <a:cubicBezTo>
                  <a:pt x="348" y="4706"/>
                  <a:pt x="352" y="4710"/>
                  <a:pt x="358" y="4716"/>
                </a:cubicBezTo>
                <a:cubicBezTo>
                  <a:pt x="360" y="4718"/>
                  <a:pt x="363" y="4722"/>
                  <a:pt x="365" y="4727"/>
                </a:cubicBezTo>
                <a:cubicBezTo>
                  <a:pt x="367" y="4732"/>
                  <a:pt x="369" y="4738"/>
                  <a:pt x="371" y="4745"/>
                </a:cubicBezTo>
                <a:cubicBezTo>
                  <a:pt x="379" y="4773"/>
                  <a:pt x="384" y="4818"/>
                  <a:pt x="388" y="4868"/>
                </a:cubicBezTo>
                <a:cubicBezTo>
                  <a:pt x="392" y="4918"/>
                  <a:pt x="394" y="4973"/>
                  <a:pt x="393" y="5023"/>
                </a:cubicBezTo>
                <a:cubicBezTo>
                  <a:pt x="392" y="5048"/>
                  <a:pt x="392" y="5072"/>
                  <a:pt x="390" y="5092"/>
                </a:cubicBezTo>
                <a:cubicBezTo>
                  <a:pt x="388" y="5113"/>
                  <a:pt x="386" y="5131"/>
                  <a:pt x="383" y="5145"/>
                </a:cubicBezTo>
                <a:cubicBezTo>
                  <a:pt x="380" y="5159"/>
                  <a:pt x="376" y="5169"/>
                  <a:pt x="371" y="5173"/>
                </a:cubicBezTo>
                <a:cubicBezTo>
                  <a:pt x="370" y="5175"/>
                  <a:pt x="368" y="5181"/>
                  <a:pt x="367" y="5191"/>
                </a:cubicBezTo>
                <a:cubicBezTo>
                  <a:pt x="365" y="5203"/>
                  <a:pt x="363" y="5224"/>
                  <a:pt x="362" y="5247"/>
                </a:cubicBezTo>
                <a:cubicBezTo>
                  <a:pt x="359" y="5280"/>
                  <a:pt x="357" y="5320"/>
                  <a:pt x="355" y="5371"/>
                </a:cubicBezTo>
                <a:cubicBezTo>
                  <a:pt x="353" y="5430"/>
                  <a:pt x="351" y="5499"/>
                  <a:pt x="350" y="5574"/>
                </a:cubicBezTo>
                <a:cubicBezTo>
                  <a:pt x="348" y="5650"/>
                  <a:pt x="347" y="5733"/>
                  <a:pt x="346" y="5819"/>
                </a:cubicBezTo>
                <a:cubicBezTo>
                  <a:pt x="339" y="7045"/>
                  <a:pt x="331" y="7385"/>
                  <a:pt x="309" y="7399"/>
                </a:cubicBezTo>
                <a:cubicBezTo>
                  <a:pt x="303" y="7403"/>
                  <a:pt x="297" y="7523"/>
                  <a:pt x="292" y="7715"/>
                </a:cubicBezTo>
                <a:cubicBezTo>
                  <a:pt x="287" y="7908"/>
                  <a:pt x="284" y="8171"/>
                  <a:pt x="283" y="8459"/>
                </a:cubicBezTo>
                <a:cubicBezTo>
                  <a:pt x="282" y="8714"/>
                  <a:pt x="280" y="8926"/>
                  <a:pt x="278" y="9118"/>
                </a:cubicBezTo>
                <a:cubicBezTo>
                  <a:pt x="276" y="9249"/>
                  <a:pt x="274" y="9377"/>
                  <a:pt x="271" y="9481"/>
                </a:cubicBezTo>
                <a:cubicBezTo>
                  <a:pt x="269" y="9566"/>
                  <a:pt x="268" y="9642"/>
                  <a:pt x="265" y="9709"/>
                </a:cubicBezTo>
                <a:cubicBezTo>
                  <a:pt x="263" y="9769"/>
                  <a:pt x="260" y="9820"/>
                  <a:pt x="257" y="9867"/>
                </a:cubicBezTo>
                <a:cubicBezTo>
                  <a:pt x="257" y="9867"/>
                  <a:pt x="257" y="9868"/>
                  <a:pt x="257" y="9868"/>
                </a:cubicBezTo>
                <a:cubicBezTo>
                  <a:pt x="256" y="9882"/>
                  <a:pt x="255" y="9894"/>
                  <a:pt x="254" y="9907"/>
                </a:cubicBezTo>
                <a:cubicBezTo>
                  <a:pt x="252" y="9939"/>
                  <a:pt x="250" y="9968"/>
                  <a:pt x="247" y="9993"/>
                </a:cubicBezTo>
                <a:cubicBezTo>
                  <a:pt x="247" y="9994"/>
                  <a:pt x="247" y="9995"/>
                  <a:pt x="246" y="9996"/>
                </a:cubicBezTo>
                <a:cubicBezTo>
                  <a:pt x="245" y="10007"/>
                  <a:pt x="244" y="10019"/>
                  <a:pt x="243" y="10029"/>
                </a:cubicBezTo>
                <a:cubicBezTo>
                  <a:pt x="242" y="10035"/>
                  <a:pt x="242" y="10040"/>
                  <a:pt x="241" y="10045"/>
                </a:cubicBezTo>
                <a:cubicBezTo>
                  <a:pt x="238" y="10064"/>
                  <a:pt x="235" y="10083"/>
                  <a:pt x="232" y="10096"/>
                </a:cubicBezTo>
                <a:cubicBezTo>
                  <a:pt x="228" y="10116"/>
                  <a:pt x="222" y="10129"/>
                  <a:pt x="217" y="10135"/>
                </a:cubicBezTo>
                <a:cubicBezTo>
                  <a:pt x="216" y="10137"/>
                  <a:pt x="214" y="10140"/>
                  <a:pt x="213" y="10144"/>
                </a:cubicBezTo>
                <a:cubicBezTo>
                  <a:pt x="212" y="10150"/>
                  <a:pt x="211" y="10159"/>
                  <a:pt x="210" y="10169"/>
                </a:cubicBezTo>
                <a:cubicBezTo>
                  <a:pt x="208" y="10184"/>
                  <a:pt x="207" y="10202"/>
                  <a:pt x="205" y="10226"/>
                </a:cubicBezTo>
                <a:cubicBezTo>
                  <a:pt x="202" y="10280"/>
                  <a:pt x="199" y="10358"/>
                  <a:pt x="197" y="10458"/>
                </a:cubicBezTo>
                <a:cubicBezTo>
                  <a:pt x="194" y="10658"/>
                  <a:pt x="193" y="10944"/>
                  <a:pt x="195" y="11304"/>
                </a:cubicBezTo>
                <a:cubicBezTo>
                  <a:pt x="197" y="11669"/>
                  <a:pt x="198" y="11968"/>
                  <a:pt x="198" y="12211"/>
                </a:cubicBezTo>
                <a:cubicBezTo>
                  <a:pt x="198" y="12455"/>
                  <a:pt x="197" y="12642"/>
                  <a:pt x="195" y="12785"/>
                </a:cubicBezTo>
                <a:cubicBezTo>
                  <a:pt x="194" y="12856"/>
                  <a:pt x="192" y="12917"/>
                  <a:pt x="190" y="12968"/>
                </a:cubicBezTo>
                <a:cubicBezTo>
                  <a:pt x="190" y="12971"/>
                  <a:pt x="189" y="12972"/>
                  <a:pt x="189" y="12974"/>
                </a:cubicBezTo>
                <a:cubicBezTo>
                  <a:pt x="189" y="12977"/>
                  <a:pt x="189" y="12979"/>
                  <a:pt x="189" y="12982"/>
                </a:cubicBezTo>
                <a:cubicBezTo>
                  <a:pt x="189" y="12983"/>
                  <a:pt x="189" y="12983"/>
                  <a:pt x="189" y="12984"/>
                </a:cubicBezTo>
                <a:cubicBezTo>
                  <a:pt x="187" y="13034"/>
                  <a:pt x="185" y="13074"/>
                  <a:pt x="182" y="13105"/>
                </a:cubicBezTo>
                <a:cubicBezTo>
                  <a:pt x="182" y="13105"/>
                  <a:pt x="182" y="13106"/>
                  <a:pt x="182" y="13106"/>
                </a:cubicBezTo>
                <a:cubicBezTo>
                  <a:pt x="181" y="13120"/>
                  <a:pt x="179" y="13129"/>
                  <a:pt x="178" y="13139"/>
                </a:cubicBezTo>
                <a:cubicBezTo>
                  <a:pt x="177" y="13147"/>
                  <a:pt x="177" y="13157"/>
                  <a:pt x="176" y="13162"/>
                </a:cubicBezTo>
                <a:cubicBezTo>
                  <a:pt x="174" y="13172"/>
                  <a:pt x="172" y="13181"/>
                  <a:pt x="170" y="13187"/>
                </a:cubicBezTo>
                <a:cubicBezTo>
                  <a:pt x="168" y="13192"/>
                  <a:pt x="166" y="13196"/>
                  <a:pt x="164" y="13198"/>
                </a:cubicBezTo>
                <a:cubicBezTo>
                  <a:pt x="163" y="13201"/>
                  <a:pt x="161" y="13206"/>
                  <a:pt x="159" y="13215"/>
                </a:cubicBezTo>
                <a:cubicBezTo>
                  <a:pt x="158" y="13224"/>
                  <a:pt x="157" y="13234"/>
                  <a:pt x="155" y="13248"/>
                </a:cubicBezTo>
                <a:cubicBezTo>
                  <a:pt x="155" y="13249"/>
                  <a:pt x="155" y="13250"/>
                  <a:pt x="155" y="13252"/>
                </a:cubicBezTo>
                <a:cubicBezTo>
                  <a:pt x="152" y="13279"/>
                  <a:pt x="150" y="13317"/>
                  <a:pt x="148" y="13360"/>
                </a:cubicBezTo>
                <a:cubicBezTo>
                  <a:pt x="148" y="13360"/>
                  <a:pt x="148" y="13361"/>
                  <a:pt x="148" y="13361"/>
                </a:cubicBezTo>
                <a:cubicBezTo>
                  <a:pt x="148" y="13373"/>
                  <a:pt x="148" y="13387"/>
                  <a:pt x="147" y="13400"/>
                </a:cubicBezTo>
                <a:cubicBezTo>
                  <a:pt x="147" y="13401"/>
                  <a:pt x="147" y="13401"/>
                  <a:pt x="147" y="13402"/>
                </a:cubicBezTo>
                <a:cubicBezTo>
                  <a:pt x="146" y="13438"/>
                  <a:pt x="146" y="13478"/>
                  <a:pt x="146" y="13521"/>
                </a:cubicBezTo>
                <a:cubicBezTo>
                  <a:pt x="146" y="13522"/>
                  <a:pt x="146" y="13524"/>
                  <a:pt x="146" y="13525"/>
                </a:cubicBezTo>
                <a:cubicBezTo>
                  <a:pt x="146" y="13535"/>
                  <a:pt x="145" y="13545"/>
                  <a:pt x="145" y="13556"/>
                </a:cubicBezTo>
                <a:cubicBezTo>
                  <a:pt x="145" y="13557"/>
                  <a:pt x="145" y="13558"/>
                  <a:pt x="145" y="13559"/>
                </a:cubicBezTo>
                <a:cubicBezTo>
                  <a:pt x="144" y="13619"/>
                  <a:pt x="145" y="13683"/>
                  <a:pt x="146" y="13749"/>
                </a:cubicBezTo>
                <a:cubicBezTo>
                  <a:pt x="147" y="13844"/>
                  <a:pt x="148" y="13946"/>
                  <a:pt x="147" y="14053"/>
                </a:cubicBezTo>
                <a:cubicBezTo>
                  <a:pt x="147" y="14054"/>
                  <a:pt x="147" y="14054"/>
                  <a:pt x="147" y="14054"/>
                </a:cubicBezTo>
                <a:cubicBezTo>
                  <a:pt x="147" y="14161"/>
                  <a:pt x="146" y="14272"/>
                  <a:pt x="145" y="14384"/>
                </a:cubicBezTo>
                <a:cubicBezTo>
                  <a:pt x="145" y="14385"/>
                  <a:pt x="145" y="14386"/>
                  <a:pt x="145" y="14387"/>
                </a:cubicBezTo>
                <a:cubicBezTo>
                  <a:pt x="142" y="14613"/>
                  <a:pt x="136" y="14844"/>
                  <a:pt x="130" y="15052"/>
                </a:cubicBezTo>
                <a:cubicBezTo>
                  <a:pt x="126" y="15156"/>
                  <a:pt x="122" y="15255"/>
                  <a:pt x="118" y="15345"/>
                </a:cubicBezTo>
                <a:cubicBezTo>
                  <a:pt x="114" y="15434"/>
                  <a:pt x="110" y="15515"/>
                  <a:pt x="106" y="15583"/>
                </a:cubicBezTo>
                <a:cubicBezTo>
                  <a:pt x="101" y="15651"/>
                  <a:pt x="96" y="15707"/>
                  <a:pt x="91" y="15748"/>
                </a:cubicBezTo>
                <a:cubicBezTo>
                  <a:pt x="87" y="15788"/>
                  <a:pt x="82" y="15812"/>
                  <a:pt x="77" y="15818"/>
                </a:cubicBezTo>
                <a:cubicBezTo>
                  <a:pt x="73" y="15823"/>
                  <a:pt x="69" y="15837"/>
                  <a:pt x="66" y="15856"/>
                </a:cubicBezTo>
                <a:cubicBezTo>
                  <a:pt x="63" y="15875"/>
                  <a:pt x="61" y="15900"/>
                  <a:pt x="59" y="15930"/>
                </a:cubicBezTo>
                <a:cubicBezTo>
                  <a:pt x="57" y="15959"/>
                  <a:pt x="55" y="15992"/>
                  <a:pt x="55" y="16027"/>
                </a:cubicBezTo>
                <a:cubicBezTo>
                  <a:pt x="54" y="16062"/>
                  <a:pt x="54" y="16100"/>
                  <a:pt x="55" y="16136"/>
                </a:cubicBezTo>
                <a:cubicBezTo>
                  <a:pt x="55" y="16185"/>
                  <a:pt x="57" y="16231"/>
                  <a:pt x="60" y="16275"/>
                </a:cubicBezTo>
                <a:cubicBezTo>
                  <a:pt x="61" y="16293"/>
                  <a:pt x="62" y="16311"/>
                  <a:pt x="64" y="16326"/>
                </a:cubicBezTo>
                <a:cubicBezTo>
                  <a:pt x="64" y="16332"/>
                  <a:pt x="65" y="16339"/>
                  <a:pt x="65" y="16344"/>
                </a:cubicBezTo>
                <a:cubicBezTo>
                  <a:pt x="68" y="16369"/>
                  <a:pt x="70" y="16391"/>
                  <a:pt x="73" y="16407"/>
                </a:cubicBezTo>
                <a:cubicBezTo>
                  <a:pt x="73" y="16408"/>
                  <a:pt x="73" y="16408"/>
                  <a:pt x="73" y="16408"/>
                </a:cubicBezTo>
                <a:cubicBezTo>
                  <a:pt x="77" y="16426"/>
                  <a:pt x="81" y="16437"/>
                  <a:pt x="86" y="16440"/>
                </a:cubicBezTo>
                <a:cubicBezTo>
                  <a:pt x="100" y="16448"/>
                  <a:pt x="107" y="16482"/>
                  <a:pt x="107" y="16516"/>
                </a:cubicBezTo>
                <a:cubicBezTo>
                  <a:pt x="107" y="16525"/>
                  <a:pt x="107" y="16534"/>
                  <a:pt x="106" y="16543"/>
                </a:cubicBezTo>
                <a:cubicBezTo>
                  <a:pt x="106" y="16551"/>
                  <a:pt x="104" y="16559"/>
                  <a:pt x="102" y="16567"/>
                </a:cubicBezTo>
                <a:cubicBezTo>
                  <a:pt x="99" y="16582"/>
                  <a:pt x="94" y="16594"/>
                  <a:pt x="87" y="16601"/>
                </a:cubicBezTo>
                <a:cubicBezTo>
                  <a:pt x="84" y="16604"/>
                  <a:pt x="82" y="16634"/>
                  <a:pt x="79" y="16686"/>
                </a:cubicBezTo>
                <a:cubicBezTo>
                  <a:pt x="73" y="16790"/>
                  <a:pt x="67" y="16981"/>
                  <a:pt x="63" y="17217"/>
                </a:cubicBezTo>
                <a:cubicBezTo>
                  <a:pt x="60" y="17334"/>
                  <a:pt x="59" y="17463"/>
                  <a:pt x="57" y="17598"/>
                </a:cubicBezTo>
                <a:cubicBezTo>
                  <a:pt x="55" y="17876"/>
                  <a:pt x="52" y="18093"/>
                  <a:pt x="49" y="18263"/>
                </a:cubicBezTo>
                <a:cubicBezTo>
                  <a:pt x="47" y="18411"/>
                  <a:pt x="45" y="18515"/>
                  <a:pt x="42" y="18600"/>
                </a:cubicBezTo>
                <a:cubicBezTo>
                  <a:pt x="42" y="18601"/>
                  <a:pt x="42" y="18601"/>
                  <a:pt x="42" y="18601"/>
                </a:cubicBezTo>
                <a:cubicBezTo>
                  <a:pt x="40" y="18657"/>
                  <a:pt x="38" y="18711"/>
                  <a:pt x="36" y="18747"/>
                </a:cubicBezTo>
                <a:cubicBezTo>
                  <a:pt x="36" y="18748"/>
                  <a:pt x="36" y="18750"/>
                  <a:pt x="36" y="18751"/>
                </a:cubicBezTo>
                <a:cubicBezTo>
                  <a:pt x="36" y="18752"/>
                  <a:pt x="36" y="18755"/>
                  <a:pt x="36" y="18756"/>
                </a:cubicBezTo>
                <a:cubicBezTo>
                  <a:pt x="34" y="18786"/>
                  <a:pt x="31" y="18810"/>
                  <a:pt x="29" y="18830"/>
                </a:cubicBezTo>
                <a:cubicBezTo>
                  <a:pt x="26" y="18849"/>
                  <a:pt x="23" y="18864"/>
                  <a:pt x="20" y="18877"/>
                </a:cubicBezTo>
                <a:cubicBezTo>
                  <a:pt x="17" y="18889"/>
                  <a:pt x="13" y="18898"/>
                  <a:pt x="9" y="18907"/>
                </a:cubicBezTo>
                <a:cubicBezTo>
                  <a:pt x="-5" y="18938"/>
                  <a:pt x="0" y="18984"/>
                  <a:pt x="22" y="19023"/>
                </a:cubicBezTo>
                <a:cubicBezTo>
                  <a:pt x="25" y="19029"/>
                  <a:pt x="27" y="19035"/>
                  <a:pt x="30" y="19041"/>
                </a:cubicBezTo>
                <a:cubicBezTo>
                  <a:pt x="33" y="19049"/>
                  <a:pt x="34" y="19057"/>
                  <a:pt x="36" y="19066"/>
                </a:cubicBezTo>
                <a:cubicBezTo>
                  <a:pt x="39" y="19078"/>
                  <a:pt x="42" y="19092"/>
                  <a:pt x="43" y="19107"/>
                </a:cubicBezTo>
                <a:cubicBezTo>
                  <a:pt x="46" y="19141"/>
                  <a:pt x="43" y="19180"/>
                  <a:pt x="37" y="19226"/>
                </a:cubicBezTo>
                <a:cubicBezTo>
                  <a:pt x="26" y="19301"/>
                  <a:pt x="13" y="19733"/>
                  <a:pt x="8" y="20186"/>
                </a:cubicBezTo>
                <a:lnTo>
                  <a:pt x="0" y="21011"/>
                </a:lnTo>
                <a:lnTo>
                  <a:pt x="40" y="21053"/>
                </a:lnTo>
                <a:cubicBezTo>
                  <a:pt x="33" y="21021"/>
                  <a:pt x="69" y="21002"/>
                  <a:pt x="126" y="21032"/>
                </a:cubicBezTo>
                <a:cubicBezTo>
                  <a:pt x="191" y="21066"/>
                  <a:pt x="924" y="21088"/>
                  <a:pt x="2775" y="21111"/>
                </a:cubicBezTo>
                <a:cubicBezTo>
                  <a:pt x="3559" y="21121"/>
                  <a:pt x="4245" y="21133"/>
                  <a:pt x="4300" y="21138"/>
                </a:cubicBezTo>
                <a:cubicBezTo>
                  <a:pt x="4431" y="21150"/>
                  <a:pt x="11467" y="21147"/>
                  <a:pt x="11616" y="21136"/>
                </a:cubicBezTo>
                <a:cubicBezTo>
                  <a:pt x="11692" y="21130"/>
                  <a:pt x="11747" y="21143"/>
                  <a:pt x="11782" y="21174"/>
                </a:cubicBezTo>
                <a:cubicBezTo>
                  <a:pt x="11843" y="21228"/>
                  <a:pt x="12108" y="21246"/>
                  <a:pt x="12164" y="21201"/>
                </a:cubicBezTo>
                <a:cubicBezTo>
                  <a:pt x="12189" y="21181"/>
                  <a:pt x="12204" y="21185"/>
                  <a:pt x="12216" y="21216"/>
                </a:cubicBezTo>
                <a:cubicBezTo>
                  <a:pt x="12228" y="21248"/>
                  <a:pt x="12267" y="21256"/>
                  <a:pt x="12367" y="21249"/>
                </a:cubicBezTo>
                <a:cubicBezTo>
                  <a:pt x="12440" y="21244"/>
                  <a:pt x="12521" y="21251"/>
                  <a:pt x="12547" y="21265"/>
                </a:cubicBezTo>
                <a:cubicBezTo>
                  <a:pt x="12578" y="21281"/>
                  <a:pt x="12605" y="21277"/>
                  <a:pt x="12627" y="21250"/>
                </a:cubicBezTo>
                <a:cubicBezTo>
                  <a:pt x="12650" y="21223"/>
                  <a:pt x="12680" y="21217"/>
                  <a:pt x="12723" y="21232"/>
                </a:cubicBezTo>
                <a:cubicBezTo>
                  <a:pt x="12757" y="21245"/>
                  <a:pt x="12828" y="21253"/>
                  <a:pt x="12881" y="21250"/>
                </a:cubicBezTo>
                <a:cubicBezTo>
                  <a:pt x="12940" y="21246"/>
                  <a:pt x="12981" y="21258"/>
                  <a:pt x="12990" y="21282"/>
                </a:cubicBezTo>
                <a:cubicBezTo>
                  <a:pt x="13003" y="21315"/>
                  <a:pt x="13017" y="21314"/>
                  <a:pt x="13074" y="21277"/>
                </a:cubicBezTo>
                <a:cubicBezTo>
                  <a:pt x="13112" y="21253"/>
                  <a:pt x="13158" y="21242"/>
                  <a:pt x="13178" y="21254"/>
                </a:cubicBezTo>
                <a:cubicBezTo>
                  <a:pt x="13230" y="21287"/>
                  <a:pt x="13282" y="21290"/>
                  <a:pt x="13300" y="21260"/>
                </a:cubicBezTo>
                <a:cubicBezTo>
                  <a:pt x="13309" y="21246"/>
                  <a:pt x="13329" y="21241"/>
                  <a:pt x="13344" y="21251"/>
                </a:cubicBezTo>
                <a:cubicBezTo>
                  <a:pt x="13360" y="21260"/>
                  <a:pt x="13390" y="21253"/>
                  <a:pt x="13411" y="21236"/>
                </a:cubicBezTo>
                <a:cubicBezTo>
                  <a:pt x="13439" y="21213"/>
                  <a:pt x="13456" y="21213"/>
                  <a:pt x="13469" y="21234"/>
                </a:cubicBezTo>
                <a:cubicBezTo>
                  <a:pt x="13480" y="21251"/>
                  <a:pt x="13499" y="21257"/>
                  <a:pt x="13512" y="21249"/>
                </a:cubicBezTo>
                <a:cubicBezTo>
                  <a:pt x="13526" y="21241"/>
                  <a:pt x="13545" y="21246"/>
                  <a:pt x="13555" y="21262"/>
                </a:cubicBezTo>
                <a:cubicBezTo>
                  <a:pt x="13566" y="21280"/>
                  <a:pt x="13592" y="21282"/>
                  <a:pt x="13621" y="21267"/>
                </a:cubicBezTo>
                <a:cubicBezTo>
                  <a:pt x="13672" y="21241"/>
                  <a:pt x="13850" y="21240"/>
                  <a:pt x="13897" y="21266"/>
                </a:cubicBezTo>
                <a:cubicBezTo>
                  <a:pt x="13951" y="21294"/>
                  <a:pt x="14107" y="21292"/>
                  <a:pt x="14126" y="21262"/>
                </a:cubicBezTo>
                <a:cubicBezTo>
                  <a:pt x="14139" y="21241"/>
                  <a:pt x="14157" y="21242"/>
                  <a:pt x="14184" y="21264"/>
                </a:cubicBezTo>
                <a:cubicBezTo>
                  <a:pt x="14205" y="21282"/>
                  <a:pt x="14235" y="21288"/>
                  <a:pt x="14251" y="21279"/>
                </a:cubicBezTo>
                <a:cubicBezTo>
                  <a:pt x="14266" y="21270"/>
                  <a:pt x="14286" y="21275"/>
                  <a:pt x="14296" y="21291"/>
                </a:cubicBezTo>
                <a:cubicBezTo>
                  <a:pt x="14306" y="21307"/>
                  <a:pt x="14328" y="21312"/>
                  <a:pt x="14344" y="21302"/>
                </a:cubicBezTo>
                <a:cubicBezTo>
                  <a:pt x="14361" y="21292"/>
                  <a:pt x="14436" y="21283"/>
                  <a:pt x="14512" y="21281"/>
                </a:cubicBezTo>
                <a:cubicBezTo>
                  <a:pt x="14588" y="21279"/>
                  <a:pt x="14666" y="21261"/>
                  <a:pt x="14686" y="21242"/>
                </a:cubicBezTo>
                <a:cubicBezTo>
                  <a:pt x="14738" y="21191"/>
                  <a:pt x="14819" y="21199"/>
                  <a:pt x="14902" y="21263"/>
                </a:cubicBezTo>
                <a:cubicBezTo>
                  <a:pt x="14989" y="21330"/>
                  <a:pt x="15034" y="21334"/>
                  <a:pt x="15081" y="21277"/>
                </a:cubicBezTo>
                <a:cubicBezTo>
                  <a:pt x="15128" y="21222"/>
                  <a:pt x="15334" y="21220"/>
                  <a:pt x="15355" y="21275"/>
                </a:cubicBezTo>
                <a:cubicBezTo>
                  <a:pt x="15367" y="21306"/>
                  <a:pt x="15383" y="21309"/>
                  <a:pt x="15418" y="21288"/>
                </a:cubicBezTo>
                <a:cubicBezTo>
                  <a:pt x="15451" y="21268"/>
                  <a:pt x="15656" y="21267"/>
                  <a:pt x="16065" y="21287"/>
                </a:cubicBezTo>
                <a:cubicBezTo>
                  <a:pt x="16395" y="21302"/>
                  <a:pt x="17445" y="21313"/>
                  <a:pt x="18401" y="21309"/>
                </a:cubicBezTo>
                <a:cubicBezTo>
                  <a:pt x="19899" y="21303"/>
                  <a:pt x="20196" y="21309"/>
                  <a:pt x="20563" y="21351"/>
                </a:cubicBezTo>
                <a:cubicBezTo>
                  <a:pt x="20996" y="21401"/>
                  <a:pt x="21224" y="21391"/>
                  <a:pt x="21310" y="21321"/>
                </a:cubicBezTo>
                <a:cubicBezTo>
                  <a:pt x="21349" y="21289"/>
                  <a:pt x="21383" y="21210"/>
                  <a:pt x="21468" y="20945"/>
                </a:cubicBezTo>
                <a:cubicBezTo>
                  <a:pt x="21490" y="20878"/>
                  <a:pt x="21494" y="20793"/>
                  <a:pt x="21481" y="20719"/>
                </a:cubicBezTo>
                <a:cubicBezTo>
                  <a:pt x="21469" y="20654"/>
                  <a:pt x="21456" y="20513"/>
                  <a:pt x="21452" y="20405"/>
                </a:cubicBezTo>
                <a:cubicBezTo>
                  <a:pt x="21448" y="20296"/>
                  <a:pt x="21435" y="19973"/>
                  <a:pt x="21423" y="19687"/>
                </a:cubicBezTo>
                <a:cubicBezTo>
                  <a:pt x="21399" y="19100"/>
                  <a:pt x="21396" y="18827"/>
                  <a:pt x="21407" y="18279"/>
                </a:cubicBezTo>
                <a:cubicBezTo>
                  <a:pt x="21416" y="17841"/>
                  <a:pt x="21415" y="17858"/>
                  <a:pt x="21414" y="17328"/>
                </a:cubicBezTo>
                <a:cubicBezTo>
                  <a:pt x="21413" y="16927"/>
                  <a:pt x="21413" y="16926"/>
                  <a:pt x="21504" y="16767"/>
                </a:cubicBezTo>
                <a:lnTo>
                  <a:pt x="21595" y="16608"/>
                </a:lnTo>
                <a:lnTo>
                  <a:pt x="21588" y="15734"/>
                </a:lnTo>
                <a:cubicBezTo>
                  <a:pt x="21584" y="15253"/>
                  <a:pt x="21574" y="14834"/>
                  <a:pt x="21566" y="14803"/>
                </a:cubicBezTo>
                <a:cubicBezTo>
                  <a:pt x="21557" y="14772"/>
                  <a:pt x="21524" y="14690"/>
                  <a:pt x="21492" y="14620"/>
                </a:cubicBezTo>
                <a:cubicBezTo>
                  <a:pt x="21460" y="14550"/>
                  <a:pt x="21427" y="14446"/>
                  <a:pt x="21419" y="14388"/>
                </a:cubicBezTo>
                <a:cubicBezTo>
                  <a:pt x="21411" y="14330"/>
                  <a:pt x="21387" y="14268"/>
                  <a:pt x="21366" y="14250"/>
                </a:cubicBezTo>
                <a:cubicBezTo>
                  <a:pt x="21342" y="14231"/>
                  <a:pt x="21327" y="14163"/>
                  <a:pt x="21327" y="14076"/>
                </a:cubicBezTo>
                <a:cubicBezTo>
                  <a:pt x="21327" y="13967"/>
                  <a:pt x="21342" y="13918"/>
                  <a:pt x="21391" y="13866"/>
                </a:cubicBezTo>
                <a:lnTo>
                  <a:pt x="21455" y="13799"/>
                </a:lnTo>
                <a:lnTo>
                  <a:pt x="21445" y="11356"/>
                </a:lnTo>
                <a:cubicBezTo>
                  <a:pt x="21438" y="9617"/>
                  <a:pt x="21445" y="8907"/>
                  <a:pt x="21467" y="8893"/>
                </a:cubicBezTo>
                <a:cubicBezTo>
                  <a:pt x="21501" y="8873"/>
                  <a:pt x="21506" y="8612"/>
                  <a:pt x="21474" y="8532"/>
                </a:cubicBezTo>
                <a:cubicBezTo>
                  <a:pt x="21463" y="8504"/>
                  <a:pt x="21464" y="8359"/>
                  <a:pt x="21475" y="8208"/>
                </a:cubicBezTo>
                <a:cubicBezTo>
                  <a:pt x="21488" y="8053"/>
                  <a:pt x="21486" y="7880"/>
                  <a:pt x="21471" y="7808"/>
                </a:cubicBezTo>
                <a:cubicBezTo>
                  <a:pt x="21449" y="7704"/>
                  <a:pt x="21402" y="6806"/>
                  <a:pt x="21405" y="6541"/>
                </a:cubicBezTo>
                <a:cubicBezTo>
                  <a:pt x="21415" y="5586"/>
                  <a:pt x="21414" y="5134"/>
                  <a:pt x="21401" y="5080"/>
                </a:cubicBezTo>
                <a:cubicBezTo>
                  <a:pt x="21393" y="5043"/>
                  <a:pt x="21377" y="4701"/>
                  <a:pt x="21367" y="4320"/>
                </a:cubicBezTo>
                <a:cubicBezTo>
                  <a:pt x="21352" y="3771"/>
                  <a:pt x="21340" y="3618"/>
                  <a:pt x="21307" y="3580"/>
                </a:cubicBezTo>
                <a:cubicBezTo>
                  <a:pt x="21274" y="3543"/>
                  <a:pt x="21262" y="3417"/>
                  <a:pt x="21254" y="3003"/>
                </a:cubicBezTo>
                <a:cubicBezTo>
                  <a:pt x="21237" y="2131"/>
                  <a:pt x="21232" y="2071"/>
                  <a:pt x="21144" y="1868"/>
                </a:cubicBezTo>
                <a:cubicBezTo>
                  <a:pt x="21088" y="1741"/>
                  <a:pt x="21057" y="1611"/>
                  <a:pt x="21043" y="1440"/>
                </a:cubicBezTo>
                <a:cubicBezTo>
                  <a:pt x="21020" y="1164"/>
                  <a:pt x="20996" y="1123"/>
                  <a:pt x="20818" y="1045"/>
                </a:cubicBezTo>
                <a:lnTo>
                  <a:pt x="20694" y="990"/>
                </a:lnTo>
                <a:lnTo>
                  <a:pt x="20759" y="923"/>
                </a:lnTo>
                <a:cubicBezTo>
                  <a:pt x="20800" y="879"/>
                  <a:pt x="20826" y="814"/>
                  <a:pt x="20830" y="745"/>
                </a:cubicBezTo>
                <a:cubicBezTo>
                  <a:pt x="20833" y="685"/>
                  <a:pt x="20841" y="625"/>
                  <a:pt x="20849" y="611"/>
                </a:cubicBezTo>
                <a:cubicBezTo>
                  <a:pt x="20857" y="598"/>
                  <a:pt x="20860" y="537"/>
                  <a:pt x="20857" y="475"/>
                </a:cubicBezTo>
                <a:cubicBezTo>
                  <a:pt x="20854" y="413"/>
                  <a:pt x="20862" y="325"/>
                  <a:pt x="20875" y="280"/>
                </a:cubicBezTo>
                <a:cubicBezTo>
                  <a:pt x="20888" y="234"/>
                  <a:pt x="20890" y="149"/>
                  <a:pt x="20880" y="90"/>
                </a:cubicBezTo>
                <a:lnTo>
                  <a:pt x="20866" y="1"/>
                </a:lnTo>
                <a:cubicBezTo>
                  <a:pt x="20848" y="1"/>
                  <a:pt x="20821" y="0"/>
                  <a:pt x="20796" y="0"/>
                </a:cubicBezTo>
                <a:close/>
                <a:moveTo>
                  <a:pt x="103" y="21115"/>
                </a:moveTo>
                <a:cubicBezTo>
                  <a:pt x="113" y="21124"/>
                  <a:pt x="123" y="21132"/>
                  <a:pt x="134" y="21140"/>
                </a:cubicBezTo>
                <a:cubicBezTo>
                  <a:pt x="136" y="21141"/>
                  <a:pt x="138" y="21142"/>
                  <a:pt x="139" y="21143"/>
                </a:cubicBezTo>
                <a:cubicBezTo>
                  <a:pt x="149" y="21150"/>
                  <a:pt x="158" y="21156"/>
                  <a:pt x="168" y="21162"/>
                </a:cubicBezTo>
                <a:cubicBezTo>
                  <a:pt x="174" y="21165"/>
                  <a:pt x="179" y="21168"/>
                  <a:pt x="185" y="21171"/>
                </a:cubicBezTo>
                <a:cubicBezTo>
                  <a:pt x="192" y="21174"/>
                  <a:pt x="199" y="21178"/>
                  <a:pt x="206" y="21181"/>
                </a:cubicBezTo>
                <a:cubicBezTo>
                  <a:pt x="207" y="21181"/>
                  <a:pt x="207" y="21181"/>
                  <a:pt x="207" y="21181"/>
                </a:cubicBezTo>
                <a:cubicBezTo>
                  <a:pt x="208" y="21182"/>
                  <a:pt x="209" y="21182"/>
                  <a:pt x="210" y="21182"/>
                </a:cubicBezTo>
                <a:cubicBezTo>
                  <a:pt x="220" y="21186"/>
                  <a:pt x="231" y="21189"/>
                  <a:pt x="239" y="21191"/>
                </a:cubicBezTo>
                <a:cubicBezTo>
                  <a:pt x="285" y="21199"/>
                  <a:pt x="598" y="21215"/>
                  <a:pt x="935" y="21224"/>
                </a:cubicBezTo>
                <a:cubicBezTo>
                  <a:pt x="1104" y="21229"/>
                  <a:pt x="1260" y="21236"/>
                  <a:pt x="1377" y="21244"/>
                </a:cubicBezTo>
                <a:cubicBezTo>
                  <a:pt x="1435" y="21247"/>
                  <a:pt x="1483" y="21252"/>
                  <a:pt x="1518" y="21255"/>
                </a:cubicBezTo>
                <a:cubicBezTo>
                  <a:pt x="1552" y="21259"/>
                  <a:pt x="1573" y="21263"/>
                  <a:pt x="1577" y="21266"/>
                </a:cubicBezTo>
                <a:cubicBezTo>
                  <a:pt x="1579" y="21267"/>
                  <a:pt x="1586" y="21269"/>
                  <a:pt x="1598" y="21270"/>
                </a:cubicBezTo>
                <a:cubicBezTo>
                  <a:pt x="1612" y="21272"/>
                  <a:pt x="1636" y="21273"/>
                  <a:pt x="1662" y="21274"/>
                </a:cubicBezTo>
                <a:cubicBezTo>
                  <a:pt x="1701" y="21275"/>
                  <a:pt x="1749" y="21277"/>
                  <a:pt x="1810" y="21277"/>
                </a:cubicBezTo>
                <a:cubicBezTo>
                  <a:pt x="1946" y="21279"/>
                  <a:pt x="2130" y="21277"/>
                  <a:pt x="2328" y="21273"/>
                </a:cubicBezTo>
                <a:cubicBezTo>
                  <a:pt x="2416" y="21271"/>
                  <a:pt x="2501" y="21270"/>
                  <a:pt x="2580" y="21269"/>
                </a:cubicBezTo>
                <a:cubicBezTo>
                  <a:pt x="2582" y="21269"/>
                  <a:pt x="2584" y="21269"/>
                  <a:pt x="2585" y="21269"/>
                </a:cubicBezTo>
                <a:cubicBezTo>
                  <a:pt x="2664" y="21268"/>
                  <a:pt x="2733" y="21268"/>
                  <a:pt x="2798" y="21268"/>
                </a:cubicBezTo>
                <a:cubicBezTo>
                  <a:pt x="2589" y="21262"/>
                  <a:pt x="2338" y="21255"/>
                  <a:pt x="2075" y="21250"/>
                </a:cubicBezTo>
                <a:cubicBezTo>
                  <a:pt x="561" y="21219"/>
                  <a:pt x="255" y="21200"/>
                  <a:pt x="103" y="21115"/>
                </a:cubicBezTo>
                <a:close/>
                <a:moveTo>
                  <a:pt x="3100" y="21278"/>
                </a:moveTo>
                <a:cubicBezTo>
                  <a:pt x="3101" y="21278"/>
                  <a:pt x="3101" y="21279"/>
                  <a:pt x="3102" y="21279"/>
                </a:cubicBezTo>
                <a:cubicBezTo>
                  <a:pt x="3103" y="21279"/>
                  <a:pt x="3106" y="21279"/>
                  <a:pt x="3107" y="21279"/>
                </a:cubicBezTo>
                <a:cubicBezTo>
                  <a:pt x="3106" y="21279"/>
                  <a:pt x="3101" y="21278"/>
                  <a:pt x="3100" y="21278"/>
                </a:cubicBezTo>
                <a:close/>
                <a:moveTo>
                  <a:pt x="3107" y="21279"/>
                </a:moveTo>
                <a:cubicBezTo>
                  <a:pt x="3117" y="21281"/>
                  <a:pt x="3133" y="21284"/>
                  <a:pt x="3157" y="21287"/>
                </a:cubicBezTo>
                <a:cubicBezTo>
                  <a:pt x="3157" y="21287"/>
                  <a:pt x="3158" y="21287"/>
                  <a:pt x="3158" y="21287"/>
                </a:cubicBezTo>
                <a:cubicBezTo>
                  <a:pt x="3168" y="21288"/>
                  <a:pt x="3182" y="21289"/>
                  <a:pt x="3193" y="21289"/>
                </a:cubicBezTo>
                <a:cubicBezTo>
                  <a:pt x="3195" y="21290"/>
                  <a:pt x="3197" y="21289"/>
                  <a:pt x="3199" y="21289"/>
                </a:cubicBezTo>
                <a:cubicBezTo>
                  <a:pt x="3221" y="21291"/>
                  <a:pt x="3243" y="21293"/>
                  <a:pt x="3271" y="21295"/>
                </a:cubicBezTo>
                <a:cubicBezTo>
                  <a:pt x="3279" y="21295"/>
                  <a:pt x="3288" y="21295"/>
                  <a:pt x="3295" y="21296"/>
                </a:cubicBezTo>
                <a:cubicBezTo>
                  <a:pt x="3298" y="21296"/>
                  <a:pt x="3302" y="21296"/>
                  <a:pt x="3304" y="21297"/>
                </a:cubicBezTo>
                <a:cubicBezTo>
                  <a:pt x="3306" y="21297"/>
                  <a:pt x="3308" y="21296"/>
                  <a:pt x="3310" y="21297"/>
                </a:cubicBezTo>
                <a:cubicBezTo>
                  <a:pt x="3310" y="21297"/>
                  <a:pt x="3311" y="21296"/>
                  <a:pt x="3312" y="21297"/>
                </a:cubicBezTo>
                <a:cubicBezTo>
                  <a:pt x="3314" y="21297"/>
                  <a:pt x="3317" y="21297"/>
                  <a:pt x="3320" y="21297"/>
                </a:cubicBezTo>
                <a:cubicBezTo>
                  <a:pt x="3353" y="21299"/>
                  <a:pt x="3386" y="21300"/>
                  <a:pt x="3425" y="21302"/>
                </a:cubicBezTo>
                <a:cubicBezTo>
                  <a:pt x="3480" y="21304"/>
                  <a:pt x="3540" y="21306"/>
                  <a:pt x="3601" y="21307"/>
                </a:cubicBezTo>
                <a:cubicBezTo>
                  <a:pt x="3727" y="21310"/>
                  <a:pt x="3902" y="21316"/>
                  <a:pt x="4083" y="21324"/>
                </a:cubicBezTo>
                <a:cubicBezTo>
                  <a:pt x="4264" y="21331"/>
                  <a:pt x="4451" y="21340"/>
                  <a:pt x="4600" y="21348"/>
                </a:cubicBezTo>
                <a:cubicBezTo>
                  <a:pt x="5072" y="21375"/>
                  <a:pt x="5675" y="21366"/>
                  <a:pt x="5898" y="21328"/>
                </a:cubicBezTo>
                <a:cubicBezTo>
                  <a:pt x="5937" y="21322"/>
                  <a:pt x="6045" y="21314"/>
                  <a:pt x="6139" y="21311"/>
                </a:cubicBezTo>
                <a:cubicBezTo>
                  <a:pt x="6159" y="21310"/>
                  <a:pt x="6178" y="21308"/>
                  <a:pt x="6196" y="21307"/>
                </a:cubicBezTo>
                <a:cubicBezTo>
                  <a:pt x="6212" y="21306"/>
                  <a:pt x="6225" y="21304"/>
                  <a:pt x="6239" y="21303"/>
                </a:cubicBezTo>
                <a:cubicBezTo>
                  <a:pt x="5987" y="21310"/>
                  <a:pt x="5793" y="21318"/>
                  <a:pt x="5712" y="21326"/>
                </a:cubicBezTo>
                <a:cubicBezTo>
                  <a:pt x="5337" y="21367"/>
                  <a:pt x="5219" y="21369"/>
                  <a:pt x="4471" y="21336"/>
                </a:cubicBezTo>
                <a:cubicBezTo>
                  <a:pt x="4244" y="21326"/>
                  <a:pt x="3904" y="21312"/>
                  <a:pt x="3716" y="21305"/>
                </a:cubicBezTo>
                <a:cubicBezTo>
                  <a:pt x="3529" y="21298"/>
                  <a:pt x="3257" y="21286"/>
                  <a:pt x="3107" y="21279"/>
                </a:cubicBezTo>
                <a:close/>
                <a:moveTo>
                  <a:pt x="10974" y="21392"/>
                </a:moveTo>
                <a:cubicBezTo>
                  <a:pt x="10988" y="21409"/>
                  <a:pt x="10992" y="21425"/>
                  <a:pt x="10983" y="21440"/>
                </a:cubicBezTo>
                <a:cubicBezTo>
                  <a:pt x="10981" y="21444"/>
                  <a:pt x="10979" y="21447"/>
                  <a:pt x="10979" y="21450"/>
                </a:cubicBezTo>
                <a:cubicBezTo>
                  <a:pt x="10978" y="21452"/>
                  <a:pt x="10978" y="21454"/>
                  <a:pt x="10979" y="21455"/>
                </a:cubicBezTo>
                <a:cubicBezTo>
                  <a:pt x="10979" y="21455"/>
                  <a:pt x="10979" y="21455"/>
                  <a:pt x="10980" y="21455"/>
                </a:cubicBezTo>
                <a:cubicBezTo>
                  <a:pt x="10980" y="21455"/>
                  <a:pt x="10981" y="21456"/>
                  <a:pt x="10982" y="21456"/>
                </a:cubicBezTo>
                <a:cubicBezTo>
                  <a:pt x="10985" y="21456"/>
                  <a:pt x="10989" y="21455"/>
                  <a:pt x="10994" y="21451"/>
                </a:cubicBezTo>
                <a:cubicBezTo>
                  <a:pt x="10996" y="21450"/>
                  <a:pt x="10998" y="21450"/>
                  <a:pt x="11001" y="21450"/>
                </a:cubicBezTo>
                <a:cubicBezTo>
                  <a:pt x="11005" y="21450"/>
                  <a:pt x="11010" y="21451"/>
                  <a:pt x="11014" y="21452"/>
                </a:cubicBezTo>
                <a:cubicBezTo>
                  <a:pt x="11021" y="21455"/>
                  <a:pt x="11029" y="21458"/>
                  <a:pt x="11038" y="21464"/>
                </a:cubicBezTo>
                <a:cubicBezTo>
                  <a:pt x="11048" y="21470"/>
                  <a:pt x="11059" y="21477"/>
                  <a:pt x="11070" y="21487"/>
                </a:cubicBezTo>
                <a:cubicBezTo>
                  <a:pt x="11081" y="21496"/>
                  <a:pt x="11092" y="21506"/>
                  <a:pt x="11104" y="21517"/>
                </a:cubicBezTo>
                <a:lnTo>
                  <a:pt x="11184" y="21600"/>
                </a:lnTo>
                <a:lnTo>
                  <a:pt x="11216" y="21600"/>
                </a:lnTo>
                <a:lnTo>
                  <a:pt x="11060" y="21461"/>
                </a:lnTo>
                <a:cubicBezTo>
                  <a:pt x="11029" y="21434"/>
                  <a:pt x="11000" y="21411"/>
                  <a:pt x="10974" y="21392"/>
                </a:cubicBezTo>
                <a:close/>
                <a:moveTo>
                  <a:pt x="18135" y="21436"/>
                </a:moveTo>
                <a:cubicBezTo>
                  <a:pt x="17916" y="21437"/>
                  <a:pt x="17728" y="21443"/>
                  <a:pt x="17604" y="21457"/>
                </a:cubicBezTo>
                <a:cubicBezTo>
                  <a:pt x="17374" y="21484"/>
                  <a:pt x="17148" y="21504"/>
                  <a:pt x="16707" y="21535"/>
                </a:cubicBezTo>
                <a:cubicBezTo>
                  <a:pt x="16573" y="21544"/>
                  <a:pt x="16380" y="21561"/>
                  <a:pt x="16278" y="21573"/>
                </a:cubicBezTo>
                <a:cubicBezTo>
                  <a:pt x="16176" y="21584"/>
                  <a:pt x="17037" y="21594"/>
                  <a:pt x="18190" y="21594"/>
                </a:cubicBezTo>
                <a:cubicBezTo>
                  <a:pt x="19995" y="21594"/>
                  <a:pt x="20260" y="21589"/>
                  <a:pt x="20098" y="21557"/>
                </a:cubicBezTo>
                <a:cubicBezTo>
                  <a:pt x="19733" y="21485"/>
                  <a:pt x="18792" y="21434"/>
                  <a:pt x="18135" y="2143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Kaaba.jpg" descr="Kaab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74"/>
            <a:ext cx="13004800" cy="8878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Kaaba2.jpg" descr="Kaaba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71478"/>
            <a:ext cx="13004800" cy="8810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Route.jpg" descr="PRou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0701" y="-549123"/>
            <a:ext cx="13679985" cy="10851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ZamzamFountain.jpg" descr="ZamzamFountai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149" y="0"/>
            <a:ext cx="12216502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Mahmal2.jpg" descr="Mahmal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1052" y="0"/>
            <a:ext cx="522269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pPr/>
            <a:r>
              <a:t>  </a:t>
            </a:r>
          </a:p>
        </p:txBody>
      </p:sp>
      <p:pic>
        <p:nvPicPr>
          <p:cNvPr id="134" name="ByzantineFlag.jpg" descr="ByzantineFlag.jpg"/>
          <p:cNvPicPr>
            <a:picLocks noChangeAspect="1"/>
          </p:cNvPicPr>
          <p:nvPr/>
        </p:nvPicPr>
        <p:blipFill>
          <a:blip r:embed="rId2">
            <a:extLst/>
          </a:blip>
          <a:srcRect l="3396" t="1800" r="1212" b="1753"/>
          <a:stretch>
            <a:fillRect/>
          </a:stretch>
        </p:blipFill>
        <p:spPr>
          <a:xfrm>
            <a:off x="3808284" y="247402"/>
            <a:ext cx="5326707" cy="9263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596" fill="norm" stroke="1" extrusionOk="0">
                <a:moveTo>
                  <a:pt x="9458" y="0"/>
                </a:moveTo>
                <a:cubicBezTo>
                  <a:pt x="8627" y="-4"/>
                  <a:pt x="5764" y="18"/>
                  <a:pt x="2136" y="56"/>
                </a:cubicBezTo>
                <a:cubicBezTo>
                  <a:pt x="885" y="69"/>
                  <a:pt x="274" y="81"/>
                  <a:pt x="0" y="108"/>
                </a:cubicBezTo>
                <a:lnTo>
                  <a:pt x="0" y="478"/>
                </a:lnTo>
                <a:lnTo>
                  <a:pt x="19" y="519"/>
                </a:lnTo>
                <a:lnTo>
                  <a:pt x="204" y="496"/>
                </a:lnTo>
                <a:cubicBezTo>
                  <a:pt x="458" y="467"/>
                  <a:pt x="990" y="478"/>
                  <a:pt x="1053" y="514"/>
                </a:cubicBezTo>
                <a:cubicBezTo>
                  <a:pt x="1081" y="530"/>
                  <a:pt x="1107" y="700"/>
                  <a:pt x="1112" y="891"/>
                </a:cubicBezTo>
                <a:cubicBezTo>
                  <a:pt x="1117" y="1082"/>
                  <a:pt x="1137" y="1624"/>
                  <a:pt x="1155" y="2096"/>
                </a:cubicBezTo>
                <a:cubicBezTo>
                  <a:pt x="1189" y="2953"/>
                  <a:pt x="1211" y="3746"/>
                  <a:pt x="1263" y="6030"/>
                </a:cubicBezTo>
                <a:cubicBezTo>
                  <a:pt x="1278" y="6697"/>
                  <a:pt x="1299" y="7323"/>
                  <a:pt x="1310" y="7420"/>
                </a:cubicBezTo>
                <a:cubicBezTo>
                  <a:pt x="1372" y="8000"/>
                  <a:pt x="1399" y="8376"/>
                  <a:pt x="1416" y="8929"/>
                </a:cubicBezTo>
                <a:cubicBezTo>
                  <a:pt x="1435" y="9546"/>
                  <a:pt x="1488" y="10246"/>
                  <a:pt x="1520" y="10276"/>
                </a:cubicBezTo>
                <a:cubicBezTo>
                  <a:pt x="1529" y="10285"/>
                  <a:pt x="1553" y="10465"/>
                  <a:pt x="1572" y="10675"/>
                </a:cubicBezTo>
                <a:cubicBezTo>
                  <a:pt x="1590" y="10886"/>
                  <a:pt x="1614" y="11067"/>
                  <a:pt x="1626" y="11079"/>
                </a:cubicBezTo>
                <a:cubicBezTo>
                  <a:pt x="1638" y="11090"/>
                  <a:pt x="1626" y="11107"/>
                  <a:pt x="1597" y="11117"/>
                </a:cubicBezTo>
                <a:cubicBezTo>
                  <a:pt x="1562" y="11130"/>
                  <a:pt x="1561" y="11155"/>
                  <a:pt x="1597" y="11194"/>
                </a:cubicBezTo>
                <a:cubicBezTo>
                  <a:pt x="1633" y="11233"/>
                  <a:pt x="1633" y="11269"/>
                  <a:pt x="1599" y="11306"/>
                </a:cubicBezTo>
                <a:cubicBezTo>
                  <a:pt x="1571" y="11337"/>
                  <a:pt x="1563" y="11370"/>
                  <a:pt x="1581" y="11381"/>
                </a:cubicBezTo>
                <a:cubicBezTo>
                  <a:pt x="1600" y="11392"/>
                  <a:pt x="1622" y="12083"/>
                  <a:pt x="1629" y="12916"/>
                </a:cubicBezTo>
                <a:cubicBezTo>
                  <a:pt x="1647" y="14983"/>
                  <a:pt x="1688" y="16700"/>
                  <a:pt x="1719" y="16753"/>
                </a:cubicBezTo>
                <a:cubicBezTo>
                  <a:pt x="1734" y="16777"/>
                  <a:pt x="1758" y="17077"/>
                  <a:pt x="1774" y="17418"/>
                </a:cubicBezTo>
                <a:cubicBezTo>
                  <a:pt x="1790" y="17760"/>
                  <a:pt x="1815" y="18099"/>
                  <a:pt x="1829" y="18173"/>
                </a:cubicBezTo>
                <a:cubicBezTo>
                  <a:pt x="1842" y="18246"/>
                  <a:pt x="1863" y="18379"/>
                  <a:pt x="1875" y="18469"/>
                </a:cubicBezTo>
                <a:cubicBezTo>
                  <a:pt x="1888" y="18558"/>
                  <a:pt x="1981" y="18768"/>
                  <a:pt x="2081" y="18935"/>
                </a:cubicBezTo>
                <a:cubicBezTo>
                  <a:pt x="2181" y="19102"/>
                  <a:pt x="2259" y="19249"/>
                  <a:pt x="2253" y="19261"/>
                </a:cubicBezTo>
                <a:cubicBezTo>
                  <a:pt x="2247" y="19273"/>
                  <a:pt x="2269" y="19310"/>
                  <a:pt x="2303" y="19345"/>
                </a:cubicBezTo>
                <a:cubicBezTo>
                  <a:pt x="2336" y="19379"/>
                  <a:pt x="2347" y="19419"/>
                  <a:pt x="2327" y="19434"/>
                </a:cubicBezTo>
                <a:cubicBezTo>
                  <a:pt x="2307" y="19448"/>
                  <a:pt x="2310" y="19450"/>
                  <a:pt x="2335" y="19438"/>
                </a:cubicBezTo>
                <a:cubicBezTo>
                  <a:pt x="2360" y="19427"/>
                  <a:pt x="2464" y="19453"/>
                  <a:pt x="2566" y="19498"/>
                </a:cubicBezTo>
                <a:cubicBezTo>
                  <a:pt x="2986" y="19684"/>
                  <a:pt x="3742" y="19938"/>
                  <a:pt x="4165" y="20036"/>
                </a:cubicBezTo>
                <a:cubicBezTo>
                  <a:pt x="4511" y="20116"/>
                  <a:pt x="4909" y="20210"/>
                  <a:pt x="5116" y="20261"/>
                </a:cubicBezTo>
                <a:cubicBezTo>
                  <a:pt x="5202" y="20282"/>
                  <a:pt x="5329" y="20312"/>
                  <a:pt x="5399" y="20329"/>
                </a:cubicBezTo>
                <a:cubicBezTo>
                  <a:pt x="5469" y="20346"/>
                  <a:pt x="5688" y="20414"/>
                  <a:pt x="5886" y="20480"/>
                </a:cubicBezTo>
                <a:cubicBezTo>
                  <a:pt x="6480" y="20678"/>
                  <a:pt x="7217" y="20888"/>
                  <a:pt x="7748" y="21010"/>
                </a:cubicBezTo>
                <a:cubicBezTo>
                  <a:pt x="8024" y="21074"/>
                  <a:pt x="8400" y="21166"/>
                  <a:pt x="8584" y="21214"/>
                </a:cubicBezTo>
                <a:cubicBezTo>
                  <a:pt x="8863" y="21287"/>
                  <a:pt x="9778" y="21470"/>
                  <a:pt x="10463" y="21596"/>
                </a:cubicBezTo>
                <a:lnTo>
                  <a:pt x="12134" y="21596"/>
                </a:lnTo>
                <a:cubicBezTo>
                  <a:pt x="12580" y="21475"/>
                  <a:pt x="13305" y="21268"/>
                  <a:pt x="14595" y="20891"/>
                </a:cubicBezTo>
                <a:cubicBezTo>
                  <a:pt x="15175" y="20722"/>
                  <a:pt x="15823" y="20536"/>
                  <a:pt x="16035" y="20478"/>
                </a:cubicBezTo>
                <a:cubicBezTo>
                  <a:pt x="16709" y="20295"/>
                  <a:pt x="18204" y="19851"/>
                  <a:pt x="18595" y="19720"/>
                </a:cubicBezTo>
                <a:cubicBezTo>
                  <a:pt x="18802" y="19650"/>
                  <a:pt x="18985" y="19593"/>
                  <a:pt x="19002" y="19593"/>
                </a:cubicBezTo>
                <a:cubicBezTo>
                  <a:pt x="19051" y="19593"/>
                  <a:pt x="19604" y="19348"/>
                  <a:pt x="19648" y="19306"/>
                </a:cubicBezTo>
                <a:cubicBezTo>
                  <a:pt x="19670" y="19285"/>
                  <a:pt x="19720" y="19267"/>
                  <a:pt x="19758" y="19267"/>
                </a:cubicBezTo>
                <a:cubicBezTo>
                  <a:pt x="19866" y="19267"/>
                  <a:pt x="20026" y="19097"/>
                  <a:pt x="20118" y="18883"/>
                </a:cubicBezTo>
                <a:cubicBezTo>
                  <a:pt x="20164" y="18777"/>
                  <a:pt x="20222" y="18644"/>
                  <a:pt x="20249" y="18587"/>
                </a:cubicBezTo>
                <a:cubicBezTo>
                  <a:pt x="20296" y="18483"/>
                  <a:pt x="20368" y="18127"/>
                  <a:pt x="20430" y="17685"/>
                </a:cubicBezTo>
                <a:cubicBezTo>
                  <a:pt x="20448" y="17555"/>
                  <a:pt x="20481" y="17328"/>
                  <a:pt x="20502" y="17182"/>
                </a:cubicBezTo>
                <a:cubicBezTo>
                  <a:pt x="20524" y="17035"/>
                  <a:pt x="20546" y="16290"/>
                  <a:pt x="20551" y="15525"/>
                </a:cubicBezTo>
                <a:cubicBezTo>
                  <a:pt x="20555" y="14761"/>
                  <a:pt x="20571" y="13516"/>
                  <a:pt x="20586" y="12760"/>
                </a:cubicBezTo>
                <a:cubicBezTo>
                  <a:pt x="20601" y="12003"/>
                  <a:pt x="20612" y="11371"/>
                  <a:pt x="20610" y="11354"/>
                </a:cubicBezTo>
                <a:cubicBezTo>
                  <a:pt x="20609" y="11338"/>
                  <a:pt x="20614" y="10806"/>
                  <a:pt x="20621" y="10172"/>
                </a:cubicBezTo>
                <a:cubicBezTo>
                  <a:pt x="20629" y="9537"/>
                  <a:pt x="20613" y="8831"/>
                  <a:pt x="20588" y="8604"/>
                </a:cubicBezTo>
                <a:cubicBezTo>
                  <a:pt x="20534" y="8119"/>
                  <a:pt x="20515" y="6913"/>
                  <a:pt x="20515" y="3930"/>
                </a:cubicBezTo>
                <a:cubicBezTo>
                  <a:pt x="20515" y="2742"/>
                  <a:pt x="20514" y="1690"/>
                  <a:pt x="20510" y="1593"/>
                </a:cubicBezTo>
                <a:cubicBezTo>
                  <a:pt x="20507" y="1495"/>
                  <a:pt x="20529" y="1263"/>
                  <a:pt x="20560" y="1076"/>
                </a:cubicBezTo>
                <a:cubicBezTo>
                  <a:pt x="20591" y="889"/>
                  <a:pt x="20622" y="699"/>
                  <a:pt x="20629" y="656"/>
                </a:cubicBezTo>
                <a:cubicBezTo>
                  <a:pt x="20651" y="518"/>
                  <a:pt x="20743" y="484"/>
                  <a:pt x="21094" y="484"/>
                </a:cubicBezTo>
                <a:lnTo>
                  <a:pt x="21412" y="484"/>
                </a:lnTo>
                <a:lnTo>
                  <a:pt x="21471" y="344"/>
                </a:lnTo>
                <a:cubicBezTo>
                  <a:pt x="21504" y="266"/>
                  <a:pt x="21545" y="176"/>
                  <a:pt x="21561" y="143"/>
                </a:cubicBezTo>
                <a:cubicBezTo>
                  <a:pt x="21600" y="66"/>
                  <a:pt x="21459" y="53"/>
                  <a:pt x="20737" y="68"/>
                </a:cubicBezTo>
                <a:cubicBezTo>
                  <a:pt x="20567" y="72"/>
                  <a:pt x="19643" y="67"/>
                  <a:pt x="18682" y="58"/>
                </a:cubicBezTo>
                <a:cubicBezTo>
                  <a:pt x="17721" y="48"/>
                  <a:pt x="15455" y="32"/>
                  <a:pt x="13646" y="23"/>
                </a:cubicBezTo>
                <a:cubicBezTo>
                  <a:pt x="11837" y="13"/>
                  <a:pt x="9953" y="3"/>
                  <a:pt x="9458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Camping2.jpg" descr="Camping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6607" y="0"/>
            <a:ext cx="5431586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