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0B281-E452-D0A3-9CBF-D3C949AFAB47}" v="120" dt="2022-01-11T01:36:18.395"/>
    <p1510:client id="{E00DF062-5533-4BEC-9DA7-A20BCD123BCF}" v="89" dt="2022-01-11T00:33:40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scilla Wong" userId="S::spcsprw@spcs.edu.hk::00e3236a-ab67-4239-888f-325bce813678" providerId="AD" clId="Web-{5620B281-E452-D0A3-9CBF-D3C949AFAB47}"/>
    <pc:docChg chg="addSld modSld">
      <pc:chgData name="Priscilla Wong" userId="S::spcsprw@spcs.edu.hk::00e3236a-ab67-4239-888f-325bce813678" providerId="AD" clId="Web-{5620B281-E452-D0A3-9CBF-D3C949AFAB47}" dt="2022-01-11T01:36:23.567" v="140"/>
      <pc:docMkLst>
        <pc:docMk/>
      </pc:docMkLst>
      <pc:sldChg chg="addSp delSp modSp mod setBg">
        <pc:chgData name="Priscilla Wong" userId="S::spcsprw@spcs.edu.hk::00e3236a-ab67-4239-888f-325bce813678" providerId="AD" clId="Web-{5620B281-E452-D0A3-9CBF-D3C949AFAB47}" dt="2022-01-11T00:35:25.234" v="8"/>
        <pc:sldMkLst>
          <pc:docMk/>
          <pc:sldMk cId="2701050824" sldId="263"/>
        </pc:sldMkLst>
        <pc:spChg chg="mod">
          <ac:chgData name="Priscilla Wong" userId="S::spcsprw@spcs.edu.hk::00e3236a-ab67-4239-888f-325bce813678" providerId="AD" clId="Web-{5620B281-E452-D0A3-9CBF-D3C949AFAB47}" dt="2022-01-11T00:35:25.234" v="8"/>
          <ac:spMkLst>
            <pc:docMk/>
            <pc:sldMk cId="2701050824" sldId="263"/>
            <ac:spMk id="2" creationId="{5586EAB9-3B43-4560-9842-5E782B86AB22}"/>
          </ac:spMkLst>
        </pc:spChg>
        <pc:spChg chg="add mod">
          <ac:chgData name="Priscilla Wong" userId="S::spcsprw@spcs.edu.hk::00e3236a-ab67-4239-888f-325bce813678" providerId="AD" clId="Web-{5620B281-E452-D0A3-9CBF-D3C949AFAB47}" dt="2022-01-11T00:35:25.234" v="8"/>
          <ac:spMkLst>
            <pc:docMk/>
            <pc:sldMk cId="2701050824" sldId="263"/>
            <ac:spMk id="17" creationId="{79CE2E23-A5C5-47C7-AABD-694E5DF20612}"/>
          </ac:spMkLst>
        </pc:spChg>
        <pc:spChg chg="add mod">
          <ac:chgData name="Priscilla Wong" userId="S::spcsprw@spcs.edu.hk::00e3236a-ab67-4239-888f-325bce813678" providerId="AD" clId="Web-{5620B281-E452-D0A3-9CBF-D3C949AFAB47}" dt="2022-01-11T00:35:25.234" v="8"/>
          <ac:spMkLst>
            <pc:docMk/>
            <pc:sldMk cId="2701050824" sldId="263"/>
            <ac:spMk id="19" creationId="{DF34DBFD-A14E-48C4-ACDF-5FBB0A37A8ED}"/>
          </ac:spMkLst>
        </pc:spChg>
        <pc:spChg chg="add">
          <ac:chgData name="Priscilla Wong" userId="S::spcsprw@spcs.edu.hk::00e3236a-ab67-4239-888f-325bce813678" providerId="AD" clId="Web-{5620B281-E452-D0A3-9CBF-D3C949AFAB47}" dt="2022-01-11T00:35:25.234" v="8"/>
          <ac:spMkLst>
            <pc:docMk/>
            <pc:sldMk cId="2701050824" sldId="263"/>
            <ac:spMk id="24" creationId="{4F7EBAE4-9945-4473-9E34-B2C66EA0F03D}"/>
          </ac:spMkLst>
        </pc:spChg>
        <pc:spChg chg="add">
          <ac:chgData name="Priscilla Wong" userId="S::spcsprw@spcs.edu.hk::00e3236a-ab67-4239-888f-325bce813678" providerId="AD" clId="Web-{5620B281-E452-D0A3-9CBF-D3C949AFAB47}" dt="2022-01-11T00:35:25.234" v="8"/>
          <ac:spMkLst>
            <pc:docMk/>
            <pc:sldMk cId="2701050824" sldId="263"/>
            <ac:spMk id="26" creationId="{70BEB1E7-2F88-40BC-B73D-42E5B6F80BFC}"/>
          </ac:spMkLst>
        </pc:spChg>
        <pc:spChg chg="add">
          <ac:chgData name="Priscilla Wong" userId="S::spcsprw@spcs.edu.hk::00e3236a-ab67-4239-888f-325bce813678" providerId="AD" clId="Web-{5620B281-E452-D0A3-9CBF-D3C949AFAB47}" dt="2022-01-11T00:35:25.234" v="8"/>
          <ac:spMkLst>
            <pc:docMk/>
            <pc:sldMk cId="2701050824" sldId="263"/>
            <ac:spMk id="28" creationId="{A7B99495-F43F-4D80-A44F-2CB4764EB90B}"/>
          </ac:spMkLst>
        </pc:spChg>
        <pc:graphicFrameChg chg="del">
          <ac:chgData name="Priscilla Wong" userId="S::spcsprw@spcs.edu.hk::00e3236a-ab67-4239-888f-325bce813678" providerId="AD" clId="Web-{5620B281-E452-D0A3-9CBF-D3C949AFAB47}" dt="2022-01-11T00:34:10.529" v="1"/>
          <ac:graphicFrameMkLst>
            <pc:docMk/>
            <pc:sldMk cId="2701050824" sldId="263"/>
            <ac:graphicFrameMk id="4" creationId="{04C7B720-8D70-432B-A8F8-91E9EC0C3A61}"/>
          </ac:graphicFrameMkLst>
        </pc:graphicFrameChg>
        <pc:picChg chg="add mod">
          <ac:chgData name="Priscilla Wong" userId="S::spcsprw@spcs.edu.hk::00e3236a-ab67-4239-888f-325bce813678" providerId="AD" clId="Web-{5620B281-E452-D0A3-9CBF-D3C949AFAB47}" dt="2022-01-11T00:35:25.234" v="8"/>
          <ac:picMkLst>
            <pc:docMk/>
            <pc:sldMk cId="2701050824" sldId="263"/>
            <ac:picMk id="18" creationId="{7E465243-46AB-4942-BD75-FD3C963FC64E}"/>
          </ac:picMkLst>
        </pc:picChg>
      </pc:sldChg>
      <pc:sldChg chg="new">
        <pc:chgData name="Priscilla Wong" userId="S::spcsprw@spcs.edu.hk::00e3236a-ab67-4239-888f-325bce813678" providerId="AD" clId="Web-{5620B281-E452-D0A3-9CBF-D3C949AFAB47}" dt="2022-01-11T00:34:00.420" v="0"/>
        <pc:sldMkLst>
          <pc:docMk/>
          <pc:sldMk cId="3695122259" sldId="263"/>
        </pc:sldMkLst>
      </pc:sldChg>
      <pc:sldChg chg="addSp delSp modSp mod setBg">
        <pc:chgData name="Priscilla Wong" userId="S::spcsprw@spcs.edu.hk::00e3236a-ab67-4239-888f-325bce813678" providerId="AD" clId="Web-{5620B281-E452-D0A3-9CBF-D3C949AFAB47}" dt="2022-01-11T00:44:06.918" v="16"/>
        <pc:sldMkLst>
          <pc:docMk/>
          <pc:sldMk cId="3695122259" sldId="264"/>
        </pc:sldMkLst>
        <pc:spChg chg="mod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2" creationId="{B69FF0D2-2C14-487C-A95F-01D69430BF51}"/>
          </ac:spMkLst>
        </pc:spChg>
        <pc:spChg chg="mod ord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3" creationId="{798D6ABA-0732-4E1D-81B5-9DBADD7FBD05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5" creationId="{1709F1D5-B0F1-4714-A239-E5B61C161915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6" creationId="{228FB460-D3FF-4440-A020-05982A09E517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7" creationId="{14847E93-7DC1-4D4B-8829-B19AA7137C50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38:00.706" v="13"/>
          <ac:spMkLst>
            <pc:docMk/>
            <pc:sldMk cId="3695122259" sldId="264"/>
            <ac:spMk id="8" creationId="{C2554CA6-288E-4202-BC52-2E5A8F0C0AED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9" creationId="{5566D6E1-03A1-4D73-A4E0-35D74D568A04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38:00.706" v="13"/>
          <ac:spMkLst>
            <pc:docMk/>
            <pc:sldMk cId="3695122259" sldId="264"/>
            <ac:spMk id="10" creationId="{B10BB131-AC8E-4A8E-A5D1-36260F720C3B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38:00.706" v="13"/>
          <ac:spMkLst>
            <pc:docMk/>
            <pc:sldMk cId="3695122259" sldId="264"/>
            <ac:spMk id="12" creationId="{5B7778FC-632E-4DCA-A7CB-0D7731CCF970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38:00.706" v="13"/>
          <ac:spMkLst>
            <pc:docMk/>
            <pc:sldMk cId="3695122259" sldId="264"/>
            <ac:spMk id="14" creationId="{FA23A907-97FB-4A8F-880A-DD77401C4296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16" creationId="{9F835A99-04AC-494A-A572-AFE8413CC938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18" creationId="{7B786209-1B0B-4CA9-9BDD-F7327066A84D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20" creationId="{2D2964BB-484D-45AE-AD66-D407D0629652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22" creationId="{6691AC69-A76E-4DAB-B565-468B6B87ACF3}"/>
          </ac:spMkLst>
        </pc:spChg>
        <pc:spChg chg="add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27" creationId="{7025EFD5-738C-41B9-87FE-0C00E211BD8B}"/>
          </ac:spMkLst>
        </pc:spChg>
        <pc:spChg chg="add">
          <ac:chgData name="Priscilla Wong" userId="S::spcsprw@spcs.edu.hk::00e3236a-ab67-4239-888f-325bce813678" providerId="AD" clId="Web-{5620B281-E452-D0A3-9CBF-D3C949AFAB47}" dt="2022-01-11T00:44:06.918" v="16"/>
          <ac:spMkLst>
            <pc:docMk/>
            <pc:sldMk cId="3695122259" sldId="264"/>
            <ac:spMk id="29" creationId="{835EF3DD-7D43-4A27-8967-A92FD8CC9365}"/>
          </ac:spMkLst>
        </pc:spChg>
        <pc:picChg chg="add mod">
          <ac:chgData name="Priscilla Wong" userId="S::spcsprw@spcs.edu.hk::00e3236a-ab67-4239-888f-325bce813678" providerId="AD" clId="Web-{5620B281-E452-D0A3-9CBF-D3C949AFAB47}" dt="2022-01-11T00:44:06.918" v="16"/>
          <ac:picMkLst>
            <pc:docMk/>
            <pc:sldMk cId="3695122259" sldId="264"/>
            <ac:picMk id="4" creationId="{95F4914D-482F-451D-B68C-EFB2C114CBA9}"/>
          </ac:picMkLst>
        </pc:picChg>
      </pc:sldChg>
      <pc:sldChg chg="addSp delSp modSp new mod setBg">
        <pc:chgData name="Priscilla Wong" userId="S::spcsprw@spcs.edu.hk::00e3236a-ab67-4239-888f-325bce813678" providerId="AD" clId="Web-{5620B281-E452-D0A3-9CBF-D3C949AFAB47}" dt="2022-01-11T00:44:50.762" v="26"/>
        <pc:sldMkLst>
          <pc:docMk/>
          <pc:sldMk cId="2480179637" sldId="265"/>
        </pc:sldMkLst>
        <pc:spChg chg="mo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2" creationId="{5218A141-BE11-4594-AFD9-6EF0479ACAE3}"/>
          </ac:spMkLst>
        </pc:spChg>
        <pc:spChg chg="mo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3" creationId="{6B331A42-D791-47F2-BAA1-23CEEB285B08}"/>
          </ac:spMkLst>
        </pc:spChg>
        <pc:spChg chg="add mo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5" creationId="{77485221-772D-4AB1-ABFE-39EE784F1526}"/>
          </ac:spMkLst>
        </pc:spChg>
        <pc:spChg chg="ad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7" creationId="{1CD81A2A-6ED4-4EF4-A14C-912D31E14800}"/>
          </ac:spMkLst>
        </pc:spChg>
        <pc:spChg chg="ad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8" creationId="{1661932C-CA15-4E17-B115-FAE7CBEE4789}"/>
          </ac:spMkLst>
        </pc:spChg>
        <pc:spChg chg="ad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9" creationId="{8590ADD5-9383-4D3D-9047-3DA2593CCB5D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50.731" v="25"/>
          <ac:spMkLst>
            <pc:docMk/>
            <pc:sldMk cId="2480179637" sldId="265"/>
            <ac:spMk id="10" creationId="{DB304A14-32D0-4873-B914-423ED7B8DAFD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50.731" v="25"/>
          <ac:spMkLst>
            <pc:docMk/>
            <pc:sldMk cId="2480179637" sldId="265"/>
            <ac:spMk id="12" creationId="{1D460C86-854F-4FB3-ABC2-E823D8FEB9DB}"/>
          </ac:spMkLst>
        </pc:spChg>
        <pc:spChg chg="add del">
          <ac:chgData name="Priscilla Wong" userId="S::spcsprw@spcs.edu.hk::00e3236a-ab67-4239-888f-325bce813678" providerId="AD" clId="Web-{5620B281-E452-D0A3-9CBF-D3C949AFAB47}" dt="2022-01-11T00:44:50.731" v="25"/>
          <ac:spMkLst>
            <pc:docMk/>
            <pc:sldMk cId="2480179637" sldId="265"/>
            <ac:spMk id="14" creationId="{BB48116A-278A-4CC5-89D3-9DE8E8FF1245}"/>
          </ac:spMkLst>
        </pc:spChg>
        <pc:spChg chg="ad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16" creationId="{DABE3E45-88CF-45D8-8D40-C773324D93F6}"/>
          </ac:spMkLst>
        </pc:spChg>
        <pc:spChg chg="ad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20" creationId="{B91ECDA9-56DC-4270-8F33-01C5637B8CEB}"/>
          </ac:spMkLst>
        </pc:spChg>
        <pc:spChg chg="ad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22" creationId="{75F47824-961D-465D-84F9-EAE11BC6173B}"/>
          </ac:spMkLst>
        </pc:spChg>
        <pc:spChg chg="add">
          <ac:chgData name="Priscilla Wong" userId="S::spcsprw@spcs.edu.hk::00e3236a-ab67-4239-888f-325bce813678" providerId="AD" clId="Web-{5620B281-E452-D0A3-9CBF-D3C949AFAB47}" dt="2022-01-11T00:44:50.762" v="26"/>
          <ac:spMkLst>
            <pc:docMk/>
            <pc:sldMk cId="2480179637" sldId="265"/>
            <ac:spMk id="24" creationId="{FEC9DA3E-C1D7-472D-B7C0-F71AE41FBA23}"/>
          </ac:spMkLst>
        </pc:spChg>
        <pc:picChg chg="add mod">
          <ac:chgData name="Priscilla Wong" userId="S::spcsprw@spcs.edu.hk::00e3236a-ab67-4239-888f-325bce813678" providerId="AD" clId="Web-{5620B281-E452-D0A3-9CBF-D3C949AFAB47}" dt="2022-01-11T00:44:50.762" v="26"/>
          <ac:picMkLst>
            <pc:docMk/>
            <pc:sldMk cId="2480179637" sldId="265"/>
            <ac:picMk id="4" creationId="{D47D152D-A33F-4656-880B-C3942058F4D0}"/>
          </ac:picMkLst>
        </pc:picChg>
        <pc:cxnChg chg="add">
          <ac:chgData name="Priscilla Wong" userId="S::spcsprw@spcs.edu.hk::00e3236a-ab67-4239-888f-325bce813678" providerId="AD" clId="Web-{5620B281-E452-D0A3-9CBF-D3C949AFAB47}" dt="2022-01-11T00:44:50.762" v="26"/>
          <ac:cxnSpMkLst>
            <pc:docMk/>
            <pc:sldMk cId="2480179637" sldId="265"/>
            <ac:cxnSpMk id="18" creationId="{49CD1692-827B-4C8D-B4A1-134FD04CF45C}"/>
          </ac:cxnSpMkLst>
        </pc:cxnChg>
      </pc:sldChg>
      <pc:sldChg chg="addSp modSp new mod setBg">
        <pc:chgData name="Priscilla Wong" userId="S::spcsprw@spcs.edu.hk::00e3236a-ab67-4239-888f-325bce813678" providerId="AD" clId="Web-{5620B281-E452-D0A3-9CBF-D3C949AFAB47}" dt="2022-01-11T00:50:17.432" v="31"/>
        <pc:sldMkLst>
          <pc:docMk/>
          <pc:sldMk cId="1915527714" sldId="266"/>
        </pc:sldMkLst>
        <pc:spChg chg="mod">
          <ac:chgData name="Priscilla Wong" userId="S::spcsprw@spcs.edu.hk::00e3236a-ab67-4239-888f-325bce813678" providerId="AD" clId="Web-{5620B281-E452-D0A3-9CBF-D3C949AFAB47}" dt="2022-01-11T00:50:17.432" v="31"/>
          <ac:spMkLst>
            <pc:docMk/>
            <pc:sldMk cId="1915527714" sldId="266"/>
            <ac:spMk id="2" creationId="{BF9D7F23-22C7-41AD-A665-CCD2BCF48874}"/>
          </ac:spMkLst>
        </pc:spChg>
        <pc:spChg chg="mod ord">
          <ac:chgData name="Priscilla Wong" userId="S::spcsprw@spcs.edu.hk::00e3236a-ab67-4239-888f-325bce813678" providerId="AD" clId="Web-{5620B281-E452-D0A3-9CBF-D3C949AFAB47}" dt="2022-01-11T00:50:17.432" v="31"/>
          <ac:spMkLst>
            <pc:docMk/>
            <pc:sldMk cId="1915527714" sldId="266"/>
            <ac:spMk id="3" creationId="{997059BC-D82D-408E-A78F-B22019AD2E28}"/>
          </ac:spMkLst>
        </pc:spChg>
        <pc:spChg chg="add">
          <ac:chgData name="Priscilla Wong" userId="S::spcsprw@spcs.edu.hk::00e3236a-ab67-4239-888f-325bce813678" providerId="AD" clId="Web-{5620B281-E452-D0A3-9CBF-D3C949AFAB47}" dt="2022-01-11T00:50:17.432" v="31"/>
          <ac:spMkLst>
            <pc:docMk/>
            <pc:sldMk cId="1915527714" sldId="266"/>
            <ac:spMk id="9" creationId="{4037C1C0-FADA-40C7-B923-037899A24F09}"/>
          </ac:spMkLst>
        </pc:spChg>
        <pc:spChg chg="add">
          <ac:chgData name="Priscilla Wong" userId="S::spcsprw@spcs.edu.hk::00e3236a-ab67-4239-888f-325bce813678" providerId="AD" clId="Web-{5620B281-E452-D0A3-9CBF-D3C949AFAB47}" dt="2022-01-11T00:50:17.432" v="31"/>
          <ac:spMkLst>
            <pc:docMk/>
            <pc:sldMk cId="1915527714" sldId="266"/>
            <ac:spMk id="11" creationId="{4B56CC07-3AFD-4C79-AFB2-0428FBBD79D1}"/>
          </ac:spMkLst>
        </pc:spChg>
        <pc:picChg chg="add mod">
          <ac:chgData name="Priscilla Wong" userId="S::spcsprw@spcs.edu.hk::00e3236a-ab67-4239-888f-325bce813678" providerId="AD" clId="Web-{5620B281-E452-D0A3-9CBF-D3C949AFAB47}" dt="2022-01-11T00:50:17.432" v="31"/>
          <ac:picMkLst>
            <pc:docMk/>
            <pc:sldMk cId="1915527714" sldId="266"/>
            <ac:picMk id="4" creationId="{D93C3265-1A59-4156-8DDE-15CF60C360A2}"/>
          </ac:picMkLst>
        </pc:picChg>
      </pc:sldChg>
      <pc:sldChg chg="addSp delSp modSp new mod setBg">
        <pc:chgData name="Priscilla Wong" userId="S::spcsprw@spcs.edu.hk::00e3236a-ab67-4239-888f-325bce813678" providerId="AD" clId="Web-{5620B281-E452-D0A3-9CBF-D3C949AFAB47}" dt="2022-01-11T00:51:07.355" v="43"/>
        <pc:sldMkLst>
          <pc:docMk/>
          <pc:sldMk cId="3438756090" sldId="267"/>
        </pc:sldMkLst>
        <pc:spChg chg="del mod">
          <ac:chgData name="Priscilla Wong" userId="S::spcsprw@spcs.edu.hk::00e3236a-ab67-4239-888f-325bce813678" providerId="AD" clId="Web-{5620B281-E452-D0A3-9CBF-D3C949AFAB47}" dt="2022-01-11T00:51:00.417" v="37"/>
          <ac:spMkLst>
            <pc:docMk/>
            <pc:sldMk cId="3438756090" sldId="267"/>
            <ac:spMk id="2" creationId="{2FA7A74D-7824-43AE-A8EC-F4E15C3F0564}"/>
          </ac:spMkLst>
        </pc:spChg>
        <pc:spChg chg="mod">
          <ac:chgData name="Priscilla Wong" userId="S::spcsprw@spcs.edu.hk::00e3236a-ab67-4239-888f-325bce813678" providerId="AD" clId="Web-{5620B281-E452-D0A3-9CBF-D3C949AFAB47}" dt="2022-01-11T00:51:07.355" v="43"/>
          <ac:spMkLst>
            <pc:docMk/>
            <pc:sldMk cId="3438756090" sldId="267"/>
            <ac:spMk id="3" creationId="{B8AB89EC-5190-4FBC-A3AD-2F315EA10447}"/>
          </ac:spMkLst>
        </pc:spChg>
        <pc:spChg chg="add">
          <ac:chgData name="Priscilla Wong" userId="S::spcsprw@spcs.edu.hk::00e3236a-ab67-4239-888f-325bce813678" providerId="AD" clId="Web-{5620B281-E452-D0A3-9CBF-D3C949AFAB47}" dt="2022-01-11T00:50:56.683" v="36"/>
          <ac:spMkLst>
            <pc:docMk/>
            <pc:sldMk cId="3438756090" sldId="267"/>
            <ac:spMk id="9" creationId="{9F8A656C-0806-4677-A38B-DA5DF0F3C406}"/>
          </ac:spMkLst>
        </pc:spChg>
        <pc:spChg chg="add">
          <ac:chgData name="Priscilla Wong" userId="S::spcsprw@spcs.edu.hk::00e3236a-ab67-4239-888f-325bce813678" providerId="AD" clId="Web-{5620B281-E452-D0A3-9CBF-D3C949AFAB47}" dt="2022-01-11T00:50:56.683" v="36"/>
          <ac:spMkLst>
            <pc:docMk/>
            <pc:sldMk cId="3438756090" sldId="267"/>
            <ac:spMk id="11" creationId="{9BEF8C6D-8BB3-473A-9607-D7381CC5C0A5}"/>
          </ac:spMkLst>
        </pc:spChg>
        <pc:spChg chg="add">
          <ac:chgData name="Priscilla Wong" userId="S::spcsprw@spcs.edu.hk::00e3236a-ab67-4239-888f-325bce813678" providerId="AD" clId="Web-{5620B281-E452-D0A3-9CBF-D3C949AFAB47}" dt="2022-01-11T00:50:56.683" v="36"/>
          <ac:spMkLst>
            <pc:docMk/>
            <pc:sldMk cId="3438756090" sldId="267"/>
            <ac:spMk id="13" creationId="{DCFDFFB9-D302-4A05-A770-D33232254722}"/>
          </ac:spMkLst>
        </pc:spChg>
        <pc:picChg chg="add mod ord">
          <ac:chgData name="Priscilla Wong" userId="S::spcsprw@spcs.edu.hk::00e3236a-ab67-4239-888f-325bce813678" providerId="AD" clId="Web-{5620B281-E452-D0A3-9CBF-D3C949AFAB47}" dt="2022-01-11T00:50:56.683" v="36"/>
          <ac:picMkLst>
            <pc:docMk/>
            <pc:sldMk cId="3438756090" sldId="267"/>
            <ac:picMk id="4" creationId="{056A10FE-FFEF-40B8-94F1-AF1A46A06716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0:51:51.387" v="51"/>
        <pc:sldMkLst>
          <pc:docMk/>
          <pc:sldMk cId="1372282811" sldId="268"/>
        </pc:sldMkLst>
        <pc:spChg chg="mod">
          <ac:chgData name="Priscilla Wong" userId="S::spcsprw@spcs.edu.hk::00e3236a-ab67-4239-888f-325bce813678" providerId="AD" clId="Web-{5620B281-E452-D0A3-9CBF-D3C949AFAB47}" dt="2022-01-11T00:51:51.387" v="51"/>
          <ac:spMkLst>
            <pc:docMk/>
            <pc:sldMk cId="1372282811" sldId="268"/>
            <ac:spMk id="2" creationId="{8CB6E2F1-9609-4C83-91D9-F79D7F58545E}"/>
          </ac:spMkLst>
        </pc:spChg>
        <pc:spChg chg="mod">
          <ac:chgData name="Priscilla Wong" userId="S::spcsprw@spcs.edu.hk::00e3236a-ab67-4239-888f-325bce813678" providerId="AD" clId="Web-{5620B281-E452-D0A3-9CBF-D3C949AFAB47}" dt="2022-01-11T00:51:51.387" v="51"/>
          <ac:spMkLst>
            <pc:docMk/>
            <pc:sldMk cId="1372282811" sldId="268"/>
            <ac:spMk id="3" creationId="{823D0B12-95B6-43BA-B227-8E185ACA21F8}"/>
          </ac:spMkLst>
        </pc:spChg>
        <pc:spChg chg="add mod">
          <ac:chgData name="Priscilla Wong" userId="S::spcsprw@spcs.edu.hk::00e3236a-ab67-4239-888f-325bce813678" providerId="AD" clId="Web-{5620B281-E452-D0A3-9CBF-D3C949AFAB47}" dt="2022-01-11T00:51:51.387" v="51"/>
          <ac:spMkLst>
            <pc:docMk/>
            <pc:sldMk cId="1372282811" sldId="268"/>
            <ac:spMk id="5" creationId="{7BC94BBA-B700-44BB-B0E4-6CA4F4B0C826}"/>
          </ac:spMkLst>
        </pc:spChg>
        <pc:spChg chg="add">
          <ac:chgData name="Priscilla Wong" userId="S::spcsprw@spcs.edu.hk::00e3236a-ab67-4239-888f-325bce813678" providerId="AD" clId="Web-{5620B281-E452-D0A3-9CBF-D3C949AFAB47}" dt="2022-01-11T00:51:51.387" v="51"/>
          <ac:spMkLst>
            <pc:docMk/>
            <pc:sldMk cId="1372282811" sldId="268"/>
            <ac:spMk id="10" creationId="{DB304A14-32D0-4873-B914-423ED7B8DAFD}"/>
          </ac:spMkLst>
        </pc:spChg>
        <pc:spChg chg="add">
          <ac:chgData name="Priscilla Wong" userId="S::spcsprw@spcs.edu.hk::00e3236a-ab67-4239-888f-325bce813678" providerId="AD" clId="Web-{5620B281-E452-D0A3-9CBF-D3C949AFAB47}" dt="2022-01-11T00:51:51.387" v="51"/>
          <ac:spMkLst>
            <pc:docMk/>
            <pc:sldMk cId="1372282811" sldId="268"/>
            <ac:spMk id="12" creationId="{1D460C86-854F-4FB3-ABC2-E823D8FEB9DB}"/>
          </ac:spMkLst>
        </pc:spChg>
        <pc:spChg chg="add">
          <ac:chgData name="Priscilla Wong" userId="S::spcsprw@spcs.edu.hk::00e3236a-ab67-4239-888f-325bce813678" providerId="AD" clId="Web-{5620B281-E452-D0A3-9CBF-D3C949AFAB47}" dt="2022-01-11T00:51:51.387" v="51"/>
          <ac:spMkLst>
            <pc:docMk/>
            <pc:sldMk cId="1372282811" sldId="268"/>
            <ac:spMk id="14" creationId="{BB48116A-278A-4CC5-89D3-9DE8E8FF1245}"/>
          </ac:spMkLst>
        </pc:spChg>
        <pc:picChg chg="add mod">
          <ac:chgData name="Priscilla Wong" userId="S::spcsprw@spcs.edu.hk::00e3236a-ab67-4239-888f-325bce813678" providerId="AD" clId="Web-{5620B281-E452-D0A3-9CBF-D3C949AFAB47}" dt="2022-01-11T00:51:51.387" v="51"/>
          <ac:picMkLst>
            <pc:docMk/>
            <pc:sldMk cId="1372282811" sldId="268"/>
            <ac:picMk id="4" creationId="{93882BCF-DBB1-4FE2-BA69-4FA0819F6798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06:24.968" v="59"/>
        <pc:sldMkLst>
          <pc:docMk/>
          <pc:sldMk cId="969881295" sldId="269"/>
        </pc:sldMkLst>
        <pc:spChg chg="mod">
          <ac:chgData name="Priscilla Wong" userId="S::spcsprw@spcs.edu.hk::00e3236a-ab67-4239-888f-325bce813678" providerId="AD" clId="Web-{5620B281-E452-D0A3-9CBF-D3C949AFAB47}" dt="2022-01-11T01:06:24.968" v="59"/>
          <ac:spMkLst>
            <pc:docMk/>
            <pc:sldMk cId="969881295" sldId="269"/>
            <ac:spMk id="2" creationId="{F569BDD0-D7A3-4004-8C63-D536A8699958}"/>
          </ac:spMkLst>
        </pc:spChg>
        <pc:spChg chg="mod ord">
          <ac:chgData name="Priscilla Wong" userId="S::spcsprw@spcs.edu.hk::00e3236a-ab67-4239-888f-325bce813678" providerId="AD" clId="Web-{5620B281-E452-D0A3-9CBF-D3C949AFAB47}" dt="2022-01-11T01:06:24.968" v="59"/>
          <ac:spMkLst>
            <pc:docMk/>
            <pc:sldMk cId="969881295" sldId="269"/>
            <ac:spMk id="3" creationId="{C5BB22A8-8715-4FA3-93AB-AB5132DBB8DF}"/>
          </ac:spMkLst>
        </pc:spChg>
        <pc:spChg chg="add mod">
          <ac:chgData name="Priscilla Wong" userId="S::spcsprw@spcs.edu.hk::00e3236a-ab67-4239-888f-325bce813678" providerId="AD" clId="Web-{5620B281-E452-D0A3-9CBF-D3C949AFAB47}" dt="2022-01-11T01:06:24.968" v="59"/>
          <ac:spMkLst>
            <pc:docMk/>
            <pc:sldMk cId="969881295" sldId="269"/>
            <ac:spMk id="5" creationId="{78255B52-46B3-491C-8863-FCBC1D0ADFDC}"/>
          </ac:spMkLst>
        </pc:spChg>
        <pc:spChg chg="add">
          <ac:chgData name="Priscilla Wong" userId="S::spcsprw@spcs.edu.hk::00e3236a-ab67-4239-888f-325bce813678" providerId="AD" clId="Web-{5620B281-E452-D0A3-9CBF-D3C949AFAB47}" dt="2022-01-11T01:06:24.968" v="59"/>
          <ac:spMkLst>
            <pc:docMk/>
            <pc:sldMk cId="969881295" sldId="269"/>
            <ac:spMk id="10" creationId="{4037C1C0-FADA-40C7-B923-037899A24F09}"/>
          </ac:spMkLst>
        </pc:spChg>
        <pc:spChg chg="add">
          <ac:chgData name="Priscilla Wong" userId="S::spcsprw@spcs.edu.hk::00e3236a-ab67-4239-888f-325bce813678" providerId="AD" clId="Web-{5620B281-E452-D0A3-9CBF-D3C949AFAB47}" dt="2022-01-11T01:06:24.968" v="59"/>
          <ac:spMkLst>
            <pc:docMk/>
            <pc:sldMk cId="969881295" sldId="269"/>
            <ac:spMk id="12" creationId="{4B56CC07-3AFD-4C79-AFB2-0428FBBD79D1}"/>
          </ac:spMkLst>
        </pc:spChg>
        <pc:picChg chg="add mod">
          <ac:chgData name="Priscilla Wong" userId="S::spcsprw@spcs.edu.hk::00e3236a-ab67-4239-888f-325bce813678" providerId="AD" clId="Web-{5620B281-E452-D0A3-9CBF-D3C949AFAB47}" dt="2022-01-11T01:06:24.968" v="59"/>
          <ac:picMkLst>
            <pc:docMk/>
            <pc:sldMk cId="969881295" sldId="269"/>
            <ac:picMk id="4" creationId="{83E14E37-E393-448F-A884-EF774BFF27A6}"/>
          </ac:picMkLst>
        </pc:picChg>
      </pc:sldChg>
      <pc:sldChg chg="addSp delSp modSp new mod setBg">
        <pc:chgData name="Priscilla Wong" userId="S::spcsprw@spcs.edu.hk::00e3236a-ab67-4239-888f-325bce813678" providerId="AD" clId="Web-{5620B281-E452-D0A3-9CBF-D3C949AFAB47}" dt="2022-01-11T01:21:02.376" v="72"/>
        <pc:sldMkLst>
          <pc:docMk/>
          <pc:sldMk cId="2513607572" sldId="270"/>
        </pc:sldMkLst>
        <pc:spChg chg="mo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2" creationId="{9539421E-5B58-4B21-8AE5-F08BE71DFBF5}"/>
          </ac:spMkLst>
        </pc:spChg>
        <pc:spChg chg="mo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3" creationId="{D2BF01AA-A458-4595-8D6D-E998BD67BCE5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5" creationId="{1709F1D5-B0F1-4714-A239-E5B61C161915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6" creationId="{228FB460-D3FF-4440-A020-05982A09E517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7" creationId="{14847E93-7DC1-4D4B-8829-B19AA7137C50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8" creationId="{E92FEB64-6EEA-4759-B4A4-BD2C1E660BA8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9" creationId="{5566D6E1-03A1-4D73-A4E0-35D74D568A04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10" creationId="{B10BB131-AC8E-4A8E-A5D1-36260F720C3B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11" creationId="{9F835A99-04AC-494A-A572-AFE8413CC938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12" creationId="{14847E93-7DC1-4D4B-8829-B19AA7137C50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13" creationId="{7B786209-1B0B-4CA9-9BDD-F7327066A84D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14" creationId="{5566D6E1-03A1-4D73-A4E0-35D74D568A04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15" creationId="{2D2964BB-484D-45AE-AD66-D407D0629652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16" creationId="{9F835A99-04AC-494A-A572-AFE8413CC938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31.126" v="66"/>
          <ac:spMkLst>
            <pc:docMk/>
            <pc:sldMk cId="2513607572" sldId="270"/>
            <ac:spMk id="17" creationId="{6691AC69-A76E-4DAB-B565-468B6B87ACF3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18" creationId="{7B786209-1B0B-4CA9-9BDD-F7327066A84D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19" creationId="{1BB867FF-FC45-48F7-8104-F89BE54909F1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20" creationId="{2D2964BB-484D-45AE-AD66-D407D0629652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21" creationId="{8BB56887-D0D5-4F0C-9E19-7247EB83C8B7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0:28.704" v="64"/>
          <ac:spMkLst>
            <pc:docMk/>
            <pc:sldMk cId="2513607572" sldId="270"/>
            <ac:spMk id="22" creationId="{6691AC69-A76E-4DAB-B565-468B6B87ACF3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23" creationId="{081E4A58-353D-44AE-B2FC-2A74E2E400F7}"/>
          </ac:spMkLst>
        </pc:spChg>
        <pc:spChg chg="add mo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24" creationId="{4DEDB0AC-63BC-41B1-BFEA-C18B1658A6FF}"/>
          </ac:spMkLst>
        </pc:spChg>
        <pc:spChg chg="ad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29" creationId="{1CD81A2A-6ED4-4EF4-A14C-912D31E14800}"/>
          </ac:spMkLst>
        </pc:spChg>
        <pc:spChg chg="ad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31" creationId="{1661932C-CA15-4E17-B115-FAE7CBEE4789}"/>
          </ac:spMkLst>
        </pc:spChg>
        <pc:spChg chg="ad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33" creationId="{8590ADD5-9383-4D3D-9047-3DA2593CCB5D}"/>
          </ac:spMkLst>
        </pc:spChg>
        <pc:spChg chg="ad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35" creationId="{DABE3E45-88CF-45D8-8D40-C773324D93F6}"/>
          </ac:spMkLst>
        </pc:spChg>
        <pc:spChg chg="ad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39" creationId="{B91ECDA9-56DC-4270-8F33-01C5637B8CEB}"/>
          </ac:spMkLst>
        </pc:spChg>
        <pc:spChg chg="ad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41" creationId="{75F47824-961D-465D-84F9-EAE11BC6173B}"/>
          </ac:spMkLst>
        </pc:spChg>
        <pc:spChg chg="add">
          <ac:chgData name="Priscilla Wong" userId="S::spcsprw@spcs.edu.hk::00e3236a-ab67-4239-888f-325bce813678" providerId="AD" clId="Web-{5620B281-E452-D0A3-9CBF-D3C949AFAB47}" dt="2022-01-11T01:21:02.376" v="72"/>
          <ac:spMkLst>
            <pc:docMk/>
            <pc:sldMk cId="2513607572" sldId="270"/>
            <ac:spMk id="43" creationId="{FEC9DA3E-C1D7-472D-B7C0-F71AE41FBA23}"/>
          </ac:spMkLst>
        </pc:spChg>
        <pc:picChg chg="add mod">
          <ac:chgData name="Priscilla Wong" userId="S::spcsprw@spcs.edu.hk::00e3236a-ab67-4239-888f-325bce813678" providerId="AD" clId="Web-{5620B281-E452-D0A3-9CBF-D3C949AFAB47}" dt="2022-01-11T01:21:02.376" v="72"/>
          <ac:picMkLst>
            <pc:docMk/>
            <pc:sldMk cId="2513607572" sldId="270"/>
            <ac:picMk id="4" creationId="{61D9911B-08F5-419A-A404-79A2719583D5}"/>
          </ac:picMkLst>
        </pc:picChg>
        <pc:cxnChg chg="add">
          <ac:chgData name="Priscilla Wong" userId="S::spcsprw@spcs.edu.hk::00e3236a-ab67-4239-888f-325bce813678" providerId="AD" clId="Web-{5620B281-E452-D0A3-9CBF-D3C949AFAB47}" dt="2022-01-11T01:21:02.376" v="72"/>
          <ac:cxnSpMkLst>
            <pc:docMk/>
            <pc:sldMk cId="2513607572" sldId="270"/>
            <ac:cxnSpMk id="37" creationId="{49CD1692-827B-4C8D-B4A1-134FD04CF45C}"/>
          </ac:cxnSpMkLst>
        </pc:cxnChg>
      </pc:sldChg>
      <pc:sldChg chg="addSp delSp modSp new mod setBg addAnim setClrOvrMap">
        <pc:chgData name="Priscilla Wong" userId="S::spcsprw@spcs.edu.hk::00e3236a-ab67-4239-888f-325bce813678" providerId="AD" clId="Web-{5620B281-E452-D0A3-9CBF-D3C949AFAB47}" dt="2022-01-11T01:22:09.784" v="93" actId="1076"/>
        <pc:sldMkLst>
          <pc:docMk/>
          <pc:sldMk cId="3556031739" sldId="271"/>
        </pc:sldMkLst>
        <pc:spChg chg="mod ord">
          <ac:chgData name="Priscilla Wong" userId="S::spcsprw@spcs.edu.hk::00e3236a-ab67-4239-888f-325bce813678" providerId="AD" clId="Web-{5620B281-E452-D0A3-9CBF-D3C949AFAB47}" dt="2022-01-11T01:22:09.784" v="93" actId="1076"/>
          <ac:spMkLst>
            <pc:docMk/>
            <pc:sldMk cId="3556031739" sldId="271"/>
            <ac:spMk id="2" creationId="{7C08D421-2748-4CCB-9C9D-F73AB6449E7D}"/>
          </ac:spMkLst>
        </pc:spChg>
        <pc:spChg chg="del mod">
          <ac:chgData name="Priscilla Wong" userId="S::spcsprw@spcs.edu.hk::00e3236a-ab67-4239-888f-325bce813678" providerId="AD" clId="Web-{5620B281-E452-D0A3-9CBF-D3C949AFAB47}" dt="2022-01-11T01:21:16.924" v="75"/>
          <ac:spMkLst>
            <pc:docMk/>
            <pc:sldMk cId="3556031739" sldId="271"/>
            <ac:spMk id="3" creationId="{7C222317-523C-4C71-A874-FEE0A6237F88}"/>
          </ac:spMkLst>
        </pc:spChg>
        <pc:spChg chg="add mod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5" creationId="{64B60E86-66C0-4970-B359-6077ECFB18B1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8" creationId="{8A7BA06D-B3FF-4E91-8639-B4569AE3AA23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10" creationId="{2B30C86D-5A07-48BC-9C9D-6F9A2DB1E9E1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12" creationId="{D278ADA9-6383-4BDD-80D2-8899A402687B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14" creationId="{484B7147-B0F6-40ED-B5A2-FF72BC8198B6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16" creationId="{B36D2DE0-0628-4A9A-A59D-7BA8B5EB3022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18" creationId="{48E405C9-94BE-41DA-928C-DEC9A8550E9F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20" creationId="{D2091A72-D5BB-42AC-8FD3-F7747D90861E}"/>
          </ac:spMkLst>
        </pc:spChg>
        <pc:spChg chg="add del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22" creationId="{6ED12BFC-A737-46AF-8411-481112D54B0C}"/>
          </ac:spMkLst>
        </pc:spChg>
        <pc:spChg chg="add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27" creationId="{8A7BA06D-B3FF-4E91-8639-B4569AE3AA23}"/>
          </ac:spMkLst>
        </pc:spChg>
        <pc:spChg chg="add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29" creationId="{2B30C86D-5A07-48BC-9C9D-6F9A2DB1E9E1}"/>
          </ac:spMkLst>
        </pc:spChg>
        <pc:spChg chg="add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31" creationId="{0671A8AE-40A1-4631-A6B8-581AFF065482}"/>
          </ac:spMkLst>
        </pc:spChg>
        <pc:spChg chg="add">
          <ac:chgData name="Priscilla Wong" userId="S::spcsprw@spcs.edu.hk::00e3236a-ab67-4239-888f-325bce813678" providerId="AD" clId="Web-{5620B281-E452-D0A3-9CBF-D3C949AFAB47}" dt="2022-01-11T01:22:05.909" v="91"/>
          <ac:spMkLst>
            <pc:docMk/>
            <pc:sldMk cId="3556031739" sldId="271"/>
            <ac:spMk id="33" creationId="{A44CD100-6267-4E62-AA64-2182A3A6A1C0}"/>
          </ac:spMkLst>
        </pc:spChg>
        <pc:picChg chg="add mod">
          <ac:chgData name="Priscilla Wong" userId="S::spcsprw@spcs.edu.hk::00e3236a-ab67-4239-888f-325bce813678" providerId="AD" clId="Web-{5620B281-E452-D0A3-9CBF-D3C949AFAB47}" dt="2022-01-11T01:22:05.909" v="91"/>
          <ac:picMkLst>
            <pc:docMk/>
            <pc:sldMk cId="3556031739" sldId="271"/>
            <ac:picMk id="4" creationId="{B8330ECF-87F4-46F8-B774-2E982BAF6E25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25:52.992" v="101"/>
        <pc:sldMkLst>
          <pc:docMk/>
          <pc:sldMk cId="3256451006" sldId="272"/>
        </pc:sldMkLst>
        <pc:spChg chg="mod">
          <ac:chgData name="Priscilla Wong" userId="S::spcsprw@spcs.edu.hk::00e3236a-ab67-4239-888f-325bce813678" providerId="AD" clId="Web-{5620B281-E452-D0A3-9CBF-D3C949AFAB47}" dt="2022-01-11T01:25:52.992" v="101"/>
          <ac:spMkLst>
            <pc:docMk/>
            <pc:sldMk cId="3256451006" sldId="272"/>
            <ac:spMk id="2" creationId="{CB166BDE-398F-45BD-B879-18B209940097}"/>
          </ac:spMkLst>
        </pc:spChg>
        <pc:spChg chg="mod">
          <ac:chgData name="Priscilla Wong" userId="S::spcsprw@spcs.edu.hk::00e3236a-ab67-4239-888f-325bce813678" providerId="AD" clId="Web-{5620B281-E452-D0A3-9CBF-D3C949AFAB47}" dt="2022-01-11T01:25:52.992" v="101"/>
          <ac:spMkLst>
            <pc:docMk/>
            <pc:sldMk cId="3256451006" sldId="272"/>
            <ac:spMk id="3" creationId="{ECF2A07C-AEA8-42C7-BD2F-5BD6FD101F3D}"/>
          </ac:spMkLst>
        </pc:spChg>
        <pc:spChg chg="add mod">
          <ac:chgData name="Priscilla Wong" userId="S::spcsprw@spcs.edu.hk::00e3236a-ab67-4239-888f-325bce813678" providerId="AD" clId="Web-{5620B281-E452-D0A3-9CBF-D3C949AFAB47}" dt="2022-01-11T01:25:52.992" v="101"/>
          <ac:spMkLst>
            <pc:docMk/>
            <pc:sldMk cId="3256451006" sldId="272"/>
            <ac:spMk id="5" creationId="{584CDAC1-6F59-4025-A3CE-6E66E3EBBA64}"/>
          </ac:spMkLst>
        </pc:spChg>
        <pc:spChg chg="add">
          <ac:chgData name="Priscilla Wong" userId="S::spcsprw@spcs.edu.hk::00e3236a-ab67-4239-888f-325bce813678" providerId="AD" clId="Web-{5620B281-E452-D0A3-9CBF-D3C949AFAB47}" dt="2022-01-11T01:25:52.992" v="101"/>
          <ac:spMkLst>
            <pc:docMk/>
            <pc:sldMk cId="3256451006" sldId="272"/>
            <ac:spMk id="10" creationId="{032D8B87-88DA-4E9C-B676-B10D70EA5963}"/>
          </ac:spMkLst>
        </pc:spChg>
        <pc:spChg chg="add">
          <ac:chgData name="Priscilla Wong" userId="S::spcsprw@spcs.edu.hk::00e3236a-ab67-4239-888f-325bce813678" providerId="AD" clId="Web-{5620B281-E452-D0A3-9CBF-D3C949AFAB47}" dt="2022-01-11T01:25:52.992" v="101"/>
          <ac:spMkLst>
            <pc:docMk/>
            <pc:sldMk cId="3256451006" sldId="272"/>
            <ac:spMk id="12" creationId="{081E4A58-353D-44AE-B2FC-2A74E2E400F7}"/>
          </ac:spMkLst>
        </pc:spChg>
        <pc:picChg chg="add mod ord">
          <ac:chgData name="Priscilla Wong" userId="S::spcsprw@spcs.edu.hk::00e3236a-ab67-4239-888f-325bce813678" providerId="AD" clId="Web-{5620B281-E452-D0A3-9CBF-D3C949AFAB47}" dt="2022-01-11T01:25:52.992" v="101"/>
          <ac:picMkLst>
            <pc:docMk/>
            <pc:sldMk cId="3256451006" sldId="272"/>
            <ac:picMk id="4" creationId="{ADBFDC4F-2BE9-4472-9C97-2451B539D5D4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31:39.780" v="109"/>
        <pc:sldMkLst>
          <pc:docMk/>
          <pc:sldMk cId="3213788901" sldId="273"/>
        </pc:sldMkLst>
        <pc:spChg chg="mod">
          <ac:chgData name="Priscilla Wong" userId="S::spcsprw@spcs.edu.hk::00e3236a-ab67-4239-888f-325bce813678" providerId="AD" clId="Web-{5620B281-E452-D0A3-9CBF-D3C949AFAB47}" dt="2022-01-11T01:31:39.780" v="109"/>
          <ac:spMkLst>
            <pc:docMk/>
            <pc:sldMk cId="3213788901" sldId="273"/>
            <ac:spMk id="2" creationId="{9049B496-3D4C-42E1-B729-1838C7894533}"/>
          </ac:spMkLst>
        </pc:spChg>
        <pc:spChg chg="mod">
          <ac:chgData name="Priscilla Wong" userId="S::spcsprw@spcs.edu.hk::00e3236a-ab67-4239-888f-325bce813678" providerId="AD" clId="Web-{5620B281-E452-D0A3-9CBF-D3C949AFAB47}" dt="2022-01-11T01:31:39.780" v="109"/>
          <ac:spMkLst>
            <pc:docMk/>
            <pc:sldMk cId="3213788901" sldId="273"/>
            <ac:spMk id="3" creationId="{97FE8486-DD23-429A-A5F5-5AB96D790D2F}"/>
          </ac:spMkLst>
        </pc:spChg>
        <pc:spChg chg="add mod">
          <ac:chgData name="Priscilla Wong" userId="S::spcsprw@spcs.edu.hk::00e3236a-ab67-4239-888f-325bce813678" providerId="AD" clId="Web-{5620B281-E452-D0A3-9CBF-D3C949AFAB47}" dt="2022-01-11T01:31:39.780" v="109"/>
          <ac:spMkLst>
            <pc:docMk/>
            <pc:sldMk cId="3213788901" sldId="273"/>
            <ac:spMk id="5" creationId="{F0AC8B0D-676C-47CC-850C-B00D6753C16C}"/>
          </ac:spMkLst>
        </pc:spChg>
        <pc:spChg chg="add">
          <ac:chgData name="Priscilla Wong" userId="S::spcsprw@spcs.edu.hk::00e3236a-ab67-4239-888f-325bce813678" providerId="AD" clId="Web-{5620B281-E452-D0A3-9CBF-D3C949AFAB47}" dt="2022-01-11T01:31:39.780" v="109"/>
          <ac:spMkLst>
            <pc:docMk/>
            <pc:sldMk cId="3213788901" sldId="273"/>
            <ac:spMk id="10" creationId="{4AC6B390-BC59-4F1D-A0EE-D71A92F0A0B2}"/>
          </ac:spMkLst>
        </pc:spChg>
        <pc:spChg chg="add">
          <ac:chgData name="Priscilla Wong" userId="S::spcsprw@spcs.edu.hk::00e3236a-ab67-4239-888f-325bce813678" providerId="AD" clId="Web-{5620B281-E452-D0A3-9CBF-D3C949AFAB47}" dt="2022-01-11T01:31:39.780" v="109"/>
          <ac:spMkLst>
            <pc:docMk/>
            <pc:sldMk cId="3213788901" sldId="273"/>
            <ac:spMk id="12" creationId="{B6C60D79-16F1-4C4B-B7E3-7634E7069CDE}"/>
          </ac:spMkLst>
        </pc:spChg>
        <pc:spChg chg="add">
          <ac:chgData name="Priscilla Wong" userId="S::spcsprw@spcs.edu.hk::00e3236a-ab67-4239-888f-325bce813678" providerId="AD" clId="Web-{5620B281-E452-D0A3-9CBF-D3C949AFAB47}" dt="2022-01-11T01:31:39.780" v="109"/>
          <ac:spMkLst>
            <pc:docMk/>
            <pc:sldMk cId="3213788901" sldId="273"/>
            <ac:spMk id="14" creationId="{426B127E-6498-4C77-9C9D-4553A5113B80}"/>
          </ac:spMkLst>
        </pc:spChg>
        <pc:picChg chg="add mod ord">
          <ac:chgData name="Priscilla Wong" userId="S::spcsprw@spcs.edu.hk::00e3236a-ab67-4239-888f-325bce813678" providerId="AD" clId="Web-{5620B281-E452-D0A3-9CBF-D3C949AFAB47}" dt="2022-01-11T01:31:39.780" v="109"/>
          <ac:picMkLst>
            <pc:docMk/>
            <pc:sldMk cId="3213788901" sldId="273"/>
            <ac:picMk id="4" creationId="{A1EAC00F-B63E-4203-A63D-C8BF3FB84AFA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32:24.078" v="114"/>
        <pc:sldMkLst>
          <pc:docMk/>
          <pc:sldMk cId="1496663573" sldId="274"/>
        </pc:sldMkLst>
        <pc:spChg chg="mod">
          <ac:chgData name="Priscilla Wong" userId="S::spcsprw@spcs.edu.hk::00e3236a-ab67-4239-888f-325bce813678" providerId="AD" clId="Web-{5620B281-E452-D0A3-9CBF-D3C949AFAB47}" dt="2022-01-11T01:32:24.078" v="114"/>
          <ac:spMkLst>
            <pc:docMk/>
            <pc:sldMk cId="1496663573" sldId="274"/>
            <ac:spMk id="2" creationId="{948A14F8-7725-4EAD-B29E-59E33C22838E}"/>
          </ac:spMkLst>
        </pc:spChg>
        <pc:spChg chg="mod">
          <ac:chgData name="Priscilla Wong" userId="S::spcsprw@spcs.edu.hk::00e3236a-ab67-4239-888f-325bce813678" providerId="AD" clId="Web-{5620B281-E452-D0A3-9CBF-D3C949AFAB47}" dt="2022-01-11T01:32:24.078" v="114"/>
          <ac:spMkLst>
            <pc:docMk/>
            <pc:sldMk cId="1496663573" sldId="274"/>
            <ac:spMk id="3" creationId="{411651FD-7761-4C92-BEEE-8779036F83FE}"/>
          </ac:spMkLst>
        </pc:spChg>
        <pc:spChg chg="add">
          <ac:chgData name="Priscilla Wong" userId="S::spcsprw@spcs.edu.hk::00e3236a-ab67-4239-888f-325bce813678" providerId="AD" clId="Web-{5620B281-E452-D0A3-9CBF-D3C949AFAB47}" dt="2022-01-11T01:32:24.078" v="114"/>
          <ac:spMkLst>
            <pc:docMk/>
            <pc:sldMk cId="1496663573" sldId="274"/>
            <ac:spMk id="9" creationId="{442D2C40-7ED8-45E4-9E7D-C3407F9CAB7A}"/>
          </ac:spMkLst>
        </pc:spChg>
        <pc:spChg chg="add">
          <ac:chgData name="Priscilla Wong" userId="S::spcsprw@spcs.edu.hk::00e3236a-ab67-4239-888f-325bce813678" providerId="AD" clId="Web-{5620B281-E452-D0A3-9CBF-D3C949AFAB47}" dt="2022-01-11T01:32:24.078" v="114"/>
          <ac:spMkLst>
            <pc:docMk/>
            <pc:sldMk cId="1496663573" sldId="274"/>
            <ac:spMk id="11" creationId="{081E4A58-353D-44AE-B2FC-2A74E2E400F7}"/>
          </ac:spMkLst>
        </pc:spChg>
        <pc:picChg chg="add mod ord">
          <ac:chgData name="Priscilla Wong" userId="S::spcsprw@spcs.edu.hk::00e3236a-ab67-4239-888f-325bce813678" providerId="AD" clId="Web-{5620B281-E452-D0A3-9CBF-D3C949AFAB47}" dt="2022-01-11T01:32:24.078" v="114"/>
          <ac:picMkLst>
            <pc:docMk/>
            <pc:sldMk cId="1496663573" sldId="274"/>
            <ac:picMk id="4" creationId="{CCED985F-34EA-421B-A48C-0C5156E1A5F4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33:45.470" v="119"/>
        <pc:sldMkLst>
          <pc:docMk/>
          <pc:sldMk cId="1432248463" sldId="275"/>
        </pc:sldMkLst>
        <pc:spChg chg="mod">
          <ac:chgData name="Priscilla Wong" userId="S::spcsprw@spcs.edu.hk::00e3236a-ab67-4239-888f-325bce813678" providerId="AD" clId="Web-{5620B281-E452-D0A3-9CBF-D3C949AFAB47}" dt="2022-01-11T01:33:45.470" v="119"/>
          <ac:spMkLst>
            <pc:docMk/>
            <pc:sldMk cId="1432248463" sldId="275"/>
            <ac:spMk id="2" creationId="{FB93DEDC-B10C-4151-9052-45F00F1F884B}"/>
          </ac:spMkLst>
        </pc:spChg>
        <pc:spChg chg="mod">
          <ac:chgData name="Priscilla Wong" userId="S::spcsprw@spcs.edu.hk::00e3236a-ab67-4239-888f-325bce813678" providerId="AD" clId="Web-{5620B281-E452-D0A3-9CBF-D3C949AFAB47}" dt="2022-01-11T01:33:45.470" v="119"/>
          <ac:spMkLst>
            <pc:docMk/>
            <pc:sldMk cId="1432248463" sldId="275"/>
            <ac:spMk id="3" creationId="{194484A3-0661-4CCE-9868-DF42F19D25B9}"/>
          </ac:spMkLst>
        </pc:spChg>
        <pc:spChg chg="add">
          <ac:chgData name="Priscilla Wong" userId="S::spcsprw@spcs.edu.hk::00e3236a-ab67-4239-888f-325bce813678" providerId="AD" clId="Web-{5620B281-E452-D0A3-9CBF-D3C949AFAB47}" dt="2022-01-11T01:33:45.470" v="119"/>
          <ac:spMkLst>
            <pc:docMk/>
            <pc:sldMk cId="1432248463" sldId="275"/>
            <ac:spMk id="9" creationId="{4AC6B390-BC59-4F1D-A0EE-D71A92F0A0B2}"/>
          </ac:spMkLst>
        </pc:spChg>
        <pc:spChg chg="add">
          <ac:chgData name="Priscilla Wong" userId="S::spcsprw@spcs.edu.hk::00e3236a-ab67-4239-888f-325bce813678" providerId="AD" clId="Web-{5620B281-E452-D0A3-9CBF-D3C949AFAB47}" dt="2022-01-11T01:33:45.470" v="119"/>
          <ac:spMkLst>
            <pc:docMk/>
            <pc:sldMk cId="1432248463" sldId="275"/>
            <ac:spMk id="11" creationId="{B6C60D79-16F1-4C4B-B7E3-7634E7069CDE}"/>
          </ac:spMkLst>
        </pc:spChg>
        <pc:spChg chg="add">
          <ac:chgData name="Priscilla Wong" userId="S::spcsprw@spcs.edu.hk::00e3236a-ab67-4239-888f-325bce813678" providerId="AD" clId="Web-{5620B281-E452-D0A3-9CBF-D3C949AFAB47}" dt="2022-01-11T01:33:45.470" v="119"/>
          <ac:spMkLst>
            <pc:docMk/>
            <pc:sldMk cId="1432248463" sldId="275"/>
            <ac:spMk id="13" creationId="{426B127E-6498-4C77-9C9D-4553A5113B80}"/>
          </ac:spMkLst>
        </pc:spChg>
        <pc:picChg chg="add mod ord">
          <ac:chgData name="Priscilla Wong" userId="S::spcsprw@spcs.edu.hk::00e3236a-ab67-4239-888f-325bce813678" providerId="AD" clId="Web-{5620B281-E452-D0A3-9CBF-D3C949AFAB47}" dt="2022-01-11T01:33:45.470" v="119"/>
          <ac:picMkLst>
            <pc:docMk/>
            <pc:sldMk cId="1432248463" sldId="275"/>
            <ac:picMk id="4" creationId="{A4B6BCF8-0665-42C9-BAED-F3CF20C834D7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34:10.424" v="127"/>
        <pc:sldMkLst>
          <pc:docMk/>
          <pc:sldMk cId="2568442784" sldId="276"/>
        </pc:sldMkLst>
        <pc:spChg chg="mod">
          <ac:chgData name="Priscilla Wong" userId="S::spcsprw@spcs.edu.hk::00e3236a-ab67-4239-888f-325bce813678" providerId="AD" clId="Web-{5620B281-E452-D0A3-9CBF-D3C949AFAB47}" dt="2022-01-11T01:34:10.424" v="127"/>
          <ac:spMkLst>
            <pc:docMk/>
            <pc:sldMk cId="2568442784" sldId="276"/>
            <ac:spMk id="2" creationId="{9CBC5509-32E2-4F78-A045-1088EDB4728F}"/>
          </ac:spMkLst>
        </pc:spChg>
        <pc:spChg chg="mod">
          <ac:chgData name="Priscilla Wong" userId="S::spcsprw@spcs.edu.hk::00e3236a-ab67-4239-888f-325bce813678" providerId="AD" clId="Web-{5620B281-E452-D0A3-9CBF-D3C949AFAB47}" dt="2022-01-11T01:34:10.424" v="127"/>
          <ac:spMkLst>
            <pc:docMk/>
            <pc:sldMk cId="2568442784" sldId="276"/>
            <ac:spMk id="3" creationId="{128D433B-8D81-47C9-8454-65EF82BD6C09}"/>
          </ac:spMkLst>
        </pc:spChg>
        <pc:spChg chg="add mod">
          <ac:chgData name="Priscilla Wong" userId="S::spcsprw@spcs.edu.hk::00e3236a-ab67-4239-888f-325bce813678" providerId="AD" clId="Web-{5620B281-E452-D0A3-9CBF-D3C949AFAB47}" dt="2022-01-11T01:34:10.424" v="127"/>
          <ac:spMkLst>
            <pc:docMk/>
            <pc:sldMk cId="2568442784" sldId="276"/>
            <ac:spMk id="5" creationId="{B6072E8A-4C51-49ED-ADF6-DF9617FDEA72}"/>
          </ac:spMkLst>
        </pc:spChg>
        <pc:spChg chg="add">
          <ac:chgData name="Priscilla Wong" userId="S::spcsprw@spcs.edu.hk::00e3236a-ab67-4239-888f-325bce813678" providerId="AD" clId="Web-{5620B281-E452-D0A3-9CBF-D3C949AFAB47}" dt="2022-01-11T01:34:10.424" v="127"/>
          <ac:spMkLst>
            <pc:docMk/>
            <pc:sldMk cId="2568442784" sldId="276"/>
            <ac:spMk id="10" creationId="{DB304A14-32D0-4873-B914-423ED7B8DAFD}"/>
          </ac:spMkLst>
        </pc:spChg>
        <pc:spChg chg="add">
          <ac:chgData name="Priscilla Wong" userId="S::spcsprw@spcs.edu.hk::00e3236a-ab67-4239-888f-325bce813678" providerId="AD" clId="Web-{5620B281-E452-D0A3-9CBF-D3C949AFAB47}" dt="2022-01-11T01:34:10.424" v="127"/>
          <ac:spMkLst>
            <pc:docMk/>
            <pc:sldMk cId="2568442784" sldId="276"/>
            <ac:spMk id="12" creationId="{1D460C86-854F-4FB3-ABC2-E823D8FEB9DB}"/>
          </ac:spMkLst>
        </pc:spChg>
        <pc:spChg chg="add">
          <ac:chgData name="Priscilla Wong" userId="S::spcsprw@spcs.edu.hk::00e3236a-ab67-4239-888f-325bce813678" providerId="AD" clId="Web-{5620B281-E452-D0A3-9CBF-D3C949AFAB47}" dt="2022-01-11T01:34:10.424" v="127"/>
          <ac:spMkLst>
            <pc:docMk/>
            <pc:sldMk cId="2568442784" sldId="276"/>
            <ac:spMk id="14" creationId="{BB48116A-278A-4CC5-89D3-9DE8E8FF1245}"/>
          </ac:spMkLst>
        </pc:spChg>
        <pc:picChg chg="add mod">
          <ac:chgData name="Priscilla Wong" userId="S::spcsprw@spcs.edu.hk::00e3236a-ab67-4239-888f-325bce813678" providerId="AD" clId="Web-{5620B281-E452-D0A3-9CBF-D3C949AFAB47}" dt="2022-01-11T01:34:10.424" v="127"/>
          <ac:picMkLst>
            <pc:docMk/>
            <pc:sldMk cId="2568442784" sldId="276"/>
            <ac:picMk id="4" creationId="{3B3F42D6-0736-42D7-8E7C-006F6E99E689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34:53.550" v="135"/>
        <pc:sldMkLst>
          <pc:docMk/>
          <pc:sldMk cId="644300722" sldId="277"/>
        </pc:sldMkLst>
        <pc:spChg chg="mod">
          <ac:chgData name="Priscilla Wong" userId="S::spcsprw@spcs.edu.hk::00e3236a-ab67-4239-888f-325bce813678" providerId="AD" clId="Web-{5620B281-E452-D0A3-9CBF-D3C949AFAB47}" dt="2022-01-11T01:34:53.550" v="135"/>
          <ac:spMkLst>
            <pc:docMk/>
            <pc:sldMk cId="644300722" sldId="277"/>
            <ac:spMk id="2" creationId="{56D7D3ED-D6CA-485C-8D91-D30C564344DB}"/>
          </ac:spMkLst>
        </pc:spChg>
        <pc:spChg chg="mod">
          <ac:chgData name="Priscilla Wong" userId="S::spcsprw@spcs.edu.hk::00e3236a-ab67-4239-888f-325bce813678" providerId="AD" clId="Web-{5620B281-E452-D0A3-9CBF-D3C949AFAB47}" dt="2022-01-11T01:34:53.550" v="135"/>
          <ac:spMkLst>
            <pc:docMk/>
            <pc:sldMk cId="644300722" sldId="277"/>
            <ac:spMk id="3" creationId="{5371E539-BEBF-4EE9-9727-63C329AB1795}"/>
          </ac:spMkLst>
        </pc:spChg>
        <pc:spChg chg="add mod">
          <ac:chgData name="Priscilla Wong" userId="S::spcsprw@spcs.edu.hk::00e3236a-ab67-4239-888f-325bce813678" providerId="AD" clId="Web-{5620B281-E452-D0A3-9CBF-D3C949AFAB47}" dt="2022-01-11T01:34:53.550" v="135"/>
          <ac:spMkLst>
            <pc:docMk/>
            <pc:sldMk cId="644300722" sldId="277"/>
            <ac:spMk id="5" creationId="{252D2669-F454-404D-8843-AEB9EFDBCAE7}"/>
          </ac:spMkLst>
        </pc:spChg>
        <pc:spChg chg="add">
          <ac:chgData name="Priscilla Wong" userId="S::spcsprw@spcs.edu.hk::00e3236a-ab67-4239-888f-325bce813678" providerId="AD" clId="Web-{5620B281-E452-D0A3-9CBF-D3C949AFAB47}" dt="2022-01-11T01:34:53.550" v="135"/>
          <ac:spMkLst>
            <pc:docMk/>
            <pc:sldMk cId="644300722" sldId="277"/>
            <ac:spMk id="10" creationId="{460B0EFB-53ED-4F35-B05D-F658EA021C65}"/>
          </ac:spMkLst>
        </pc:spChg>
        <pc:spChg chg="add">
          <ac:chgData name="Priscilla Wong" userId="S::spcsprw@spcs.edu.hk::00e3236a-ab67-4239-888f-325bce813678" providerId="AD" clId="Web-{5620B281-E452-D0A3-9CBF-D3C949AFAB47}" dt="2022-01-11T01:34:53.550" v="135"/>
          <ac:spMkLst>
            <pc:docMk/>
            <pc:sldMk cId="644300722" sldId="277"/>
            <ac:spMk id="12" creationId="{835EF3DD-7D43-4A27-8967-A92FD8CC9365}"/>
          </ac:spMkLst>
        </pc:spChg>
        <pc:picChg chg="add mod ord">
          <ac:chgData name="Priscilla Wong" userId="S::spcsprw@spcs.edu.hk::00e3236a-ab67-4239-888f-325bce813678" providerId="AD" clId="Web-{5620B281-E452-D0A3-9CBF-D3C949AFAB47}" dt="2022-01-11T01:34:53.550" v="135"/>
          <ac:picMkLst>
            <pc:docMk/>
            <pc:sldMk cId="644300722" sldId="277"/>
            <ac:picMk id="4" creationId="{3B1BC74D-7CC0-4E23-860B-5B854964383F}"/>
          </ac:picMkLst>
        </pc:picChg>
      </pc:sldChg>
      <pc:sldChg chg="addSp modSp new mod setBg">
        <pc:chgData name="Priscilla Wong" userId="S::spcsprw@spcs.edu.hk::00e3236a-ab67-4239-888f-325bce813678" providerId="AD" clId="Web-{5620B281-E452-D0A3-9CBF-D3C949AFAB47}" dt="2022-01-11T01:36:23.567" v="140"/>
        <pc:sldMkLst>
          <pc:docMk/>
          <pc:sldMk cId="3189802351" sldId="278"/>
        </pc:sldMkLst>
        <pc:spChg chg="mod">
          <ac:chgData name="Priscilla Wong" userId="S::spcsprw@spcs.edu.hk::00e3236a-ab67-4239-888f-325bce813678" providerId="AD" clId="Web-{5620B281-E452-D0A3-9CBF-D3C949AFAB47}" dt="2022-01-11T01:36:23.567" v="140"/>
          <ac:spMkLst>
            <pc:docMk/>
            <pc:sldMk cId="3189802351" sldId="278"/>
            <ac:spMk id="2" creationId="{FAC3FE15-A23D-48C6-819F-3C0D44F65391}"/>
          </ac:spMkLst>
        </pc:spChg>
        <pc:spChg chg="mod">
          <ac:chgData name="Priscilla Wong" userId="S::spcsprw@spcs.edu.hk::00e3236a-ab67-4239-888f-325bce813678" providerId="AD" clId="Web-{5620B281-E452-D0A3-9CBF-D3C949AFAB47}" dt="2022-01-11T01:36:23.567" v="140"/>
          <ac:spMkLst>
            <pc:docMk/>
            <pc:sldMk cId="3189802351" sldId="278"/>
            <ac:spMk id="3" creationId="{EED0A316-4782-4B13-834F-EF1800E65258}"/>
          </ac:spMkLst>
        </pc:spChg>
        <pc:spChg chg="add">
          <ac:chgData name="Priscilla Wong" userId="S::spcsprw@spcs.edu.hk::00e3236a-ab67-4239-888f-325bce813678" providerId="AD" clId="Web-{5620B281-E452-D0A3-9CBF-D3C949AFAB47}" dt="2022-01-11T01:36:23.567" v="140"/>
          <ac:spMkLst>
            <pc:docMk/>
            <pc:sldMk cId="3189802351" sldId="278"/>
            <ac:spMk id="9" creationId="{032D8B87-88DA-4E9C-B676-B10D70EA5963}"/>
          </ac:spMkLst>
        </pc:spChg>
        <pc:spChg chg="add">
          <ac:chgData name="Priscilla Wong" userId="S::spcsprw@spcs.edu.hk::00e3236a-ab67-4239-888f-325bce813678" providerId="AD" clId="Web-{5620B281-E452-D0A3-9CBF-D3C949AFAB47}" dt="2022-01-11T01:36:23.567" v="140"/>
          <ac:spMkLst>
            <pc:docMk/>
            <pc:sldMk cId="3189802351" sldId="278"/>
            <ac:spMk id="11" creationId="{081E4A58-353D-44AE-B2FC-2A74E2E400F7}"/>
          </ac:spMkLst>
        </pc:spChg>
        <pc:picChg chg="add mod ord">
          <ac:chgData name="Priscilla Wong" userId="S::spcsprw@spcs.edu.hk::00e3236a-ab67-4239-888f-325bce813678" providerId="AD" clId="Web-{5620B281-E452-D0A3-9CBF-D3C949AFAB47}" dt="2022-01-11T01:36:23.567" v="140"/>
          <ac:picMkLst>
            <pc:docMk/>
            <pc:sldMk cId="3189802351" sldId="278"/>
            <ac:picMk id="4" creationId="{C9661CFD-7FFA-40E7-A35B-8F2D12032544}"/>
          </ac:picMkLst>
        </pc:picChg>
      </pc:sldChg>
    </pc:docChg>
  </pc:docChgLst>
  <pc:docChgLst>
    <pc:chgData name="Priscilla Wong" userId="S::spcsprw@spcs.edu.hk::00e3236a-ab67-4239-888f-325bce813678" providerId="AD" clId="Web-{E00DF062-5533-4BEC-9DA7-A20BCD123BCF}"/>
    <pc:docChg chg="addSld modSld addMainMaster delMainMaster">
      <pc:chgData name="Priscilla Wong" userId="S::spcsprw@spcs.edu.hk::00e3236a-ab67-4239-888f-325bce813678" providerId="AD" clId="Web-{E00DF062-5533-4BEC-9DA7-A20BCD123BCF}" dt="2022-01-11T00:33:40.950" v="92"/>
      <pc:docMkLst>
        <pc:docMk/>
      </pc:docMkLst>
      <pc:sldChg chg="addSp modSp mod setBg modClrScheme chgLayout">
        <pc:chgData name="Priscilla Wong" userId="S::spcsprw@spcs.edu.hk::00e3236a-ab67-4239-888f-325bce813678" providerId="AD" clId="Web-{E00DF062-5533-4BEC-9DA7-A20BCD123BCF}" dt="2022-01-10T03:58:36.734" v="2"/>
        <pc:sldMkLst>
          <pc:docMk/>
          <pc:sldMk cId="109857222" sldId="256"/>
        </pc:sldMkLst>
        <pc:spChg chg="mod">
          <ac:chgData name="Priscilla Wong" userId="S::spcsprw@spcs.edu.hk::00e3236a-ab67-4239-888f-325bce813678" providerId="AD" clId="Web-{E00DF062-5533-4BEC-9DA7-A20BCD123BCF}" dt="2022-01-10T03:58:36.734" v="2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Priscilla Wong" userId="S::spcsprw@spcs.edu.hk::00e3236a-ab67-4239-888f-325bce813678" providerId="AD" clId="Web-{E00DF062-5533-4BEC-9DA7-A20BCD123BCF}" dt="2022-01-10T03:58:36.734" v="2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Priscilla Wong" userId="S::spcsprw@spcs.edu.hk::00e3236a-ab67-4239-888f-325bce813678" providerId="AD" clId="Web-{E00DF062-5533-4BEC-9DA7-A20BCD123BCF}" dt="2022-01-10T03:58:36.734" v="2"/>
          <ac:spMkLst>
            <pc:docMk/>
            <pc:sldMk cId="109857222" sldId="256"/>
            <ac:spMk id="9" creationId="{D4906370-1564-49FA-A802-58546B3922DC}"/>
          </ac:spMkLst>
        </pc:spChg>
        <pc:spChg chg="add">
          <ac:chgData name="Priscilla Wong" userId="S::spcsprw@spcs.edu.hk::00e3236a-ab67-4239-888f-325bce813678" providerId="AD" clId="Web-{E00DF062-5533-4BEC-9DA7-A20BCD123BCF}" dt="2022-01-10T03:58:36.734" v="2"/>
          <ac:spMkLst>
            <pc:docMk/>
            <pc:sldMk cId="109857222" sldId="256"/>
            <ac:spMk id="11" creationId="{EF640709-BDFD-453B-B75D-6212E7A870BA}"/>
          </ac:spMkLst>
        </pc:spChg>
        <pc:spChg chg="add">
          <ac:chgData name="Priscilla Wong" userId="S::spcsprw@spcs.edu.hk::00e3236a-ab67-4239-888f-325bce813678" providerId="AD" clId="Web-{E00DF062-5533-4BEC-9DA7-A20BCD123BCF}" dt="2022-01-10T03:58:36.734" v="2"/>
          <ac:spMkLst>
            <pc:docMk/>
            <pc:sldMk cId="109857222" sldId="256"/>
            <ac:spMk id="13" creationId="{B4019478-3FDC-438C-8848-1D7DA864AFC4}"/>
          </ac:spMkLst>
        </pc:spChg>
        <pc:spChg chg="add">
          <ac:chgData name="Priscilla Wong" userId="S::spcsprw@spcs.edu.hk::00e3236a-ab67-4239-888f-325bce813678" providerId="AD" clId="Web-{E00DF062-5533-4BEC-9DA7-A20BCD123BCF}" dt="2022-01-10T03:58:36.734" v="2"/>
          <ac:spMkLst>
            <pc:docMk/>
            <pc:sldMk cId="109857222" sldId="256"/>
            <ac:spMk id="15" creationId="{FE406479-1D57-4209-B128-3C81746247C6}"/>
          </ac:spMkLst>
        </pc:spChg>
        <pc:picChg chg="add">
          <ac:chgData name="Priscilla Wong" userId="S::spcsprw@spcs.edu.hk::00e3236a-ab67-4239-888f-325bce813678" providerId="AD" clId="Web-{E00DF062-5533-4BEC-9DA7-A20BCD123BCF}" dt="2022-01-10T03:58:36.734" v="2"/>
          <ac:picMkLst>
            <pc:docMk/>
            <pc:sldMk cId="109857222" sldId="256"/>
            <ac:picMk id="4" creationId="{6E03685C-8D4D-4A8C-BF90-B1E297E7BAE2}"/>
          </ac:picMkLst>
        </pc:picChg>
      </pc:sldChg>
      <pc:sldChg chg="addSp delSp modSp new mod setBg">
        <pc:chgData name="Priscilla Wong" userId="S::spcsprw@spcs.edu.hk::00e3236a-ab67-4239-888f-325bce813678" providerId="AD" clId="Web-{E00DF062-5533-4BEC-9DA7-A20BCD123BCF}" dt="2022-01-10T03:59:19.720" v="10"/>
        <pc:sldMkLst>
          <pc:docMk/>
          <pc:sldMk cId="1758379597" sldId="257"/>
        </pc:sldMkLst>
        <pc:spChg chg="mo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2" creationId="{0BEDEE64-9484-4A75-ADAB-8D0F4167750C}"/>
          </ac:spMkLst>
        </pc:spChg>
        <pc:spChg chg="del mod">
          <ac:chgData name="Priscilla Wong" userId="S::spcsprw@spcs.edu.hk::00e3236a-ab67-4239-888f-325bce813678" providerId="AD" clId="Web-{E00DF062-5533-4BEC-9DA7-A20BCD123BCF}" dt="2022-01-10T03:59:14.501" v="8"/>
          <ac:spMkLst>
            <pc:docMk/>
            <pc:sldMk cId="1758379597" sldId="257"/>
            <ac:spMk id="3" creationId="{30799A4D-F1C1-4CF1-9197-DB57136D176B}"/>
          </ac:spMkLst>
        </pc:spChg>
        <pc:spChg chg="add del mo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5" creationId="{5B179D82-D409-4715-98B4-542C8FD9093E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8" creationId="{F837543A-6020-4505-A233-C9DB4BF74011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10" creationId="{35B16301-FB18-48BA-A6DD-C37CAF6F9A18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12" creationId="{C3C0D90E-074A-4F52-9B11-B52BEF4BCBE5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14" creationId="{CABBD4C1-E6F8-46F6-8152-A8A97490BF4D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16" creationId="{83BA5EF5-1FE9-4BF9-83BB-269BCDDF6156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20" creationId="{88853921-7BC9-4BDE-ACAB-133C683C82D6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22" creationId="{09192968-3AE7-4470-A61C-97294BB92731}"/>
          </ac:spMkLst>
        </pc:spChg>
        <pc:spChg chg="add del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24" creationId="{3AB72E55-43E4-4356-BFE8-E2102CB0B505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29" creationId="{8A7BA06D-B3FF-4E91-8639-B4569AE3AA23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31" creationId="{2B30C86D-5A07-48BC-9C9D-6F9A2DB1E9E1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33" creationId="{D278ADA9-6383-4BDD-80D2-8899A402687B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35" creationId="{484B7147-B0F6-40ED-B5A2-FF72BC8198B6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37" creationId="{B36D2DE0-0628-4A9A-A59D-7BA8B5EB3022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39" creationId="{48E405C9-94BE-41DA-928C-DEC9A8550E9F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41" creationId="{D2091A72-D5BB-42AC-8FD3-F7747D90861E}"/>
          </ac:spMkLst>
        </pc:spChg>
        <pc:spChg chg="add">
          <ac:chgData name="Priscilla Wong" userId="S::spcsprw@spcs.edu.hk::00e3236a-ab67-4239-888f-325bce813678" providerId="AD" clId="Web-{E00DF062-5533-4BEC-9DA7-A20BCD123BCF}" dt="2022-01-10T03:59:19.720" v="10"/>
          <ac:spMkLst>
            <pc:docMk/>
            <pc:sldMk cId="1758379597" sldId="257"/>
            <ac:spMk id="43" creationId="{6ED12BFC-A737-46AF-8411-481112D54B0C}"/>
          </ac:spMkLst>
        </pc:spChg>
        <pc:cxnChg chg="add del">
          <ac:chgData name="Priscilla Wong" userId="S::spcsprw@spcs.edu.hk::00e3236a-ab67-4239-888f-325bce813678" providerId="AD" clId="Web-{E00DF062-5533-4BEC-9DA7-A20BCD123BCF}" dt="2022-01-10T03:59:19.720" v="10"/>
          <ac:cxnSpMkLst>
            <pc:docMk/>
            <pc:sldMk cId="1758379597" sldId="257"/>
            <ac:cxnSpMk id="18" creationId="{4B3BCACB-5880-460B-9606-8C433A9AF99D}"/>
          </ac:cxnSpMkLst>
        </pc:cxnChg>
      </pc:sldChg>
      <pc:sldChg chg="addSp modSp new mod setBg">
        <pc:chgData name="Priscilla Wong" userId="S::spcsprw@spcs.edu.hk::00e3236a-ab67-4239-888f-325bce813678" providerId="AD" clId="Web-{E00DF062-5533-4BEC-9DA7-A20BCD123BCF}" dt="2022-01-10T04:00:24.128" v="17"/>
        <pc:sldMkLst>
          <pc:docMk/>
          <pc:sldMk cId="695097028" sldId="258"/>
        </pc:sldMkLst>
        <pc:spChg chg="mod">
          <ac:chgData name="Priscilla Wong" userId="S::spcsprw@spcs.edu.hk::00e3236a-ab67-4239-888f-325bce813678" providerId="AD" clId="Web-{E00DF062-5533-4BEC-9DA7-A20BCD123BCF}" dt="2022-01-10T04:00:24.128" v="17"/>
          <ac:spMkLst>
            <pc:docMk/>
            <pc:sldMk cId="695097028" sldId="258"/>
            <ac:spMk id="2" creationId="{54189872-79D5-4A9B-B0B0-989F6A14B1EA}"/>
          </ac:spMkLst>
        </pc:spChg>
        <pc:spChg chg="mod">
          <ac:chgData name="Priscilla Wong" userId="S::spcsprw@spcs.edu.hk::00e3236a-ab67-4239-888f-325bce813678" providerId="AD" clId="Web-{E00DF062-5533-4BEC-9DA7-A20BCD123BCF}" dt="2022-01-10T04:00:24.128" v="17"/>
          <ac:spMkLst>
            <pc:docMk/>
            <pc:sldMk cId="695097028" sldId="258"/>
            <ac:spMk id="3" creationId="{79777265-513C-4D02-AC48-AC4D0BC4E81A}"/>
          </ac:spMkLst>
        </pc:spChg>
        <pc:spChg chg="add mod">
          <ac:chgData name="Priscilla Wong" userId="S::spcsprw@spcs.edu.hk::00e3236a-ab67-4239-888f-325bce813678" providerId="AD" clId="Web-{E00DF062-5533-4BEC-9DA7-A20BCD123BCF}" dt="2022-01-10T04:00:24.128" v="17"/>
          <ac:spMkLst>
            <pc:docMk/>
            <pc:sldMk cId="695097028" sldId="258"/>
            <ac:spMk id="5" creationId="{161288B8-967F-4032-B5BC-98D5EE5B57C6}"/>
          </ac:spMkLst>
        </pc:spChg>
        <pc:spChg chg="add">
          <ac:chgData name="Priscilla Wong" userId="S::spcsprw@spcs.edu.hk::00e3236a-ab67-4239-888f-325bce813678" providerId="AD" clId="Web-{E00DF062-5533-4BEC-9DA7-A20BCD123BCF}" dt="2022-01-10T04:00:24.128" v="17"/>
          <ac:spMkLst>
            <pc:docMk/>
            <pc:sldMk cId="695097028" sldId="258"/>
            <ac:spMk id="10" creationId="{DB304A14-32D0-4873-B914-423ED7B8DAFD}"/>
          </ac:spMkLst>
        </pc:spChg>
        <pc:spChg chg="add">
          <ac:chgData name="Priscilla Wong" userId="S::spcsprw@spcs.edu.hk::00e3236a-ab67-4239-888f-325bce813678" providerId="AD" clId="Web-{E00DF062-5533-4BEC-9DA7-A20BCD123BCF}" dt="2022-01-10T04:00:24.128" v="17"/>
          <ac:spMkLst>
            <pc:docMk/>
            <pc:sldMk cId="695097028" sldId="258"/>
            <ac:spMk id="12" creationId="{1D460C86-854F-4FB3-ABC2-E823D8FEB9DB}"/>
          </ac:spMkLst>
        </pc:spChg>
        <pc:spChg chg="add">
          <ac:chgData name="Priscilla Wong" userId="S::spcsprw@spcs.edu.hk::00e3236a-ab67-4239-888f-325bce813678" providerId="AD" clId="Web-{E00DF062-5533-4BEC-9DA7-A20BCD123BCF}" dt="2022-01-10T04:00:24.128" v="17"/>
          <ac:spMkLst>
            <pc:docMk/>
            <pc:sldMk cId="695097028" sldId="258"/>
            <ac:spMk id="14" creationId="{BB48116A-278A-4CC5-89D3-9DE8E8FF1245}"/>
          </ac:spMkLst>
        </pc:spChg>
        <pc:picChg chg="add mod">
          <ac:chgData name="Priscilla Wong" userId="S::spcsprw@spcs.edu.hk::00e3236a-ab67-4239-888f-325bce813678" providerId="AD" clId="Web-{E00DF062-5533-4BEC-9DA7-A20BCD123BCF}" dt="2022-01-10T04:00:24.128" v="17"/>
          <ac:picMkLst>
            <pc:docMk/>
            <pc:sldMk cId="695097028" sldId="258"/>
            <ac:picMk id="4" creationId="{2802EC2D-95E5-431D-9712-ADAD2805A6E1}"/>
          </ac:picMkLst>
        </pc:picChg>
      </pc:sldChg>
      <pc:sldChg chg="addSp modSp new mod setBg">
        <pc:chgData name="Priscilla Wong" userId="S::spcsprw@spcs.edu.hk::00e3236a-ab67-4239-888f-325bce813678" providerId="AD" clId="Web-{E00DF062-5533-4BEC-9DA7-A20BCD123BCF}" dt="2022-01-10T04:07:57.187" v="25"/>
        <pc:sldMkLst>
          <pc:docMk/>
          <pc:sldMk cId="863210364" sldId="259"/>
        </pc:sldMkLst>
        <pc:spChg chg="mod">
          <ac:chgData name="Priscilla Wong" userId="S::spcsprw@spcs.edu.hk::00e3236a-ab67-4239-888f-325bce813678" providerId="AD" clId="Web-{E00DF062-5533-4BEC-9DA7-A20BCD123BCF}" dt="2022-01-10T04:07:57.187" v="25"/>
          <ac:spMkLst>
            <pc:docMk/>
            <pc:sldMk cId="863210364" sldId="259"/>
            <ac:spMk id="2" creationId="{7412A4CC-1E35-4035-BD02-5A7DA7F3C449}"/>
          </ac:spMkLst>
        </pc:spChg>
        <pc:spChg chg="mod">
          <ac:chgData name="Priscilla Wong" userId="S::spcsprw@spcs.edu.hk::00e3236a-ab67-4239-888f-325bce813678" providerId="AD" clId="Web-{E00DF062-5533-4BEC-9DA7-A20BCD123BCF}" dt="2022-01-10T04:07:57.187" v="25"/>
          <ac:spMkLst>
            <pc:docMk/>
            <pc:sldMk cId="863210364" sldId="259"/>
            <ac:spMk id="3" creationId="{34B5C264-C76F-4644-AA3E-450BA51C2613}"/>
          </ac:spMkLst>
        </pc:spChg>
        <pc:spChg chg="add mod">
          <ac:chgData name="Priscilla Wong" userId="S::spcsprw@spcs.edu.hk::00e3236a-ab67-4239-888f-325bce813678" providerId="AD" clId="Web-{E00DF062-5533-4BEC-9DA7-A20BCD123BCF}" dt="2022-01-10T04:07:57.187" v="25"/>
          <ac:spMkLst>
            <pc:docMk/>
            <pc:sldMk cId="863210364" sldId="259"/>
            <ac:spMk id="5" creationId="{328A7254-C834-4AEA-AD19-F4F2F9F26423}"/>
          </ac:spMkLst>
        </pc:spChg>
        <pc:spChg chg="add">
          <ac:chgData name="Priscilla Wong" userId="S::spcsprw@spcs.edu.hk::00e3236a-ab67-4239-888f-325bce813678" providerId="AD" clId="Web-{E00DF062-5533-4BEC-9DA7-A20BCD123BCF}" dt="2022-01-10T04:07:57.187" v="25"/>
          <ac:spMkLst>
            <pc:docMk/>
            <pc:sldMk cId="863210364" sldId="259"/>
            <ac:spMk id="10" creationId="{4F7EBAE4-9945-4473-9E34-B2C66EA0F03D}"/>
          </ac:spMkLst>
        </pc:spChg>
        <pc:spChg chg="add">
          <ac:chgData name="Priscilla Wong" userId="S::spcsprw@spcs.edu.hk::00e3236a-ab67-4239-888f-325bce813678" providerId="AD" clId="Web-{E00DF062-5533-4BEC-9DA7-A20BCD123BCF}" dt="2022-01-10T04:07:57.187" v="25"/>
          <ac:spMkLst>
            <pc:docMk/>
            <pc:sldMk cId="863210364" sldId="259"/>
            <ac:spMk id="12" creationId="{70BEB1E7-2F88-40BC-B73D-42E5B6F80BFC}"/>
          </ac:spMkLst>
        </pc:spChg>
        <pc:spChg chg="add">
          <ac:chgData name="Priscilla Wong" userId="S::spcsprw@spcs.edu.hk::00e3236a-ab67-4239-888f-325bce813678" providerId="AD" clId="Web-{E00DF062-5533-4BEC-9DA7-A20BCD123BCF}" dt="2022-01-10T04:07:57.187" v="25"/>
          <ac:spMkLst>
            <pc:docMk/>
            <pc:sldMk cId="863210364" sldId="259"/>
            <ac:spMk id="14" creationId="{A7B99495-F43F-4D80-A44F-2CB4764EB90B}"/>
          </ac:spMkLst>
        </pc:spChg>
        <pc:picChg chg="add mod">
          <ac:chgData name="Priscilla Wong" userId="S::spcsprw@spcs.edu.hk::00e3236a-ab67-4239-888f-325bce813678" providerId="AD" clId="Web-{E00DF062-5533-4BEC-9DA7-A20BCD123BCF}" dt="2022-01-10T04:07:57.187" v="25"/>
          <ac:picMkLst>
            <pc:docMk/>
            <pc:sldMk cId="863210364" sldId="259"/>
            <ac:picMk id="4" creationId="{20C90319-CEC1-4D14-A4A7-3B20F3E8145D}"/>
          </ac:picMkLst>
        </pc:picChg>
      </pc:sldChg>
      <pc:sldChg chg="addSp delSp modSp new mod setBg">
        <pc:chgData name="Priscilla Wong" userId="S::spcsprw@spcs.edu.hk::00e3236a-ab67-4239-888f-325bce813678" providerId="AD" clId="Web-{E00DF062-5533-4BEC-9DA7-A20BCD123BCF}" dt="2022-01-11T00:27:14.003" v="43" actId="20577"/>
        <pc:sldMkLst>
          <pc:docMk/>
          <pc:sldMk cId="119222854" sldId="260"/>
        </pc:sldMkLst>
        <pc:spChg chg="del mod">
          <ac:chgData name="Priscilla Wong" userId="S::spcsprw@spcs.edu.hk::00e3236a-ab67-4239-888f-325bce813678" providerId="AD" clId="Web-{E00DF062-5533-4BEC-9DA7-A20BCD123BCF}" dt="2022-01-11T00:27:02.421" v="33"/>
          <ac:spMkLst>
            <pc:docMk/>
            <pc:sldMk cId="119222854" sldId="260"/>
            <ac:spMk id="2" creationId="{8250F9BC-53C7-4C9F-881A-484A6E77706B}"/>
          </ac:spMkLst>
        </pc:spChg>
        <pc:spChg chg="mod">
          <ac:chgData name="Priscilla Wong" userId="S::spcsprw@spcs.edu.hk::00e3236a-ab67-4239-888f-325bce813678" providerId="AD" clId="Web-{E00DF062-5533-4BEC-9DA7-A20BCD123BCF}" dt="2022-01-11T00:27:14.003" v="43" actId="20577"/>
          <ac:spMkLst>
            <pc:docMk/>
            <pc:sldMk cId="119222854" sldId="260"/>
            <ac:spMk id="3" creationId="{837782F0-C7B3-4D22-9641-EE4EF9D8A464}"/>
          </ac:spMkLst>
        </pc:spChg>
        <pc:spChg chg="add">
          <ac:chgData name="Priscilla Wong" userId="S::spcsprw@spcs.edu.hk::00e3236a-ab67-4239-888f-325bce813678" providerId="AD" clId="Web-{E00DF062-5533-4BEC-9DA7-A20BCD123BCF}" dt="2022-01-11T00:26:58.593" v="32"/>
          <ac:spMkLst>
            <pc:docMk/>
            <pc:sldMk cId="119222854" sldId="260"/>
            <ac:spMk id="9" creationId="{9F8A656C-0806-4677-A38B-DA5DF0F3C406}"/>
          </ac:spMkLst>
        </pc:spChg>
        <pc:spChg chg="add">
          <ac:chgData name="Priscilla Wong" userId="S::spcsprw@spcs.edu.hk::00e3236a-ab67-4239-888f-325bce813678" providerId="AD" clId="Web-{E00DF062-5533-4BEC-9DA7-A20BCD123BCF}" dt="2022-01-11T00:26:58.593" v="32"/>
          <ac:spMkLst>
            <pc:docMk/>
            <pc:sldMk cId="119222854" sldId="260"/>
            <ac:spMk id="11" creationId="{9BEF8C6D-8BB3-473A-9607-D7381CC5C0A5}"/>
          </ac:spMkLst>
        </pc:spChg>
        <pc:spChg chg="add">
          <ac:chgData name="Priscilla Wong" userId="S::spcsprw@spcs.edu.hk::00e3236a-ab67-4239-888f-325bce813678" providerId="AD" clId="Web-{E00DF062-5533-4BEC-9DA7-A20BCD123BCF}" dt="2022-01-11T00:26:58.593" v="32"/>
          <ac:spMkLst>
            <pc:docMk/>
            <pc:sldMk cId="119222854" sldId="260"/>
            <ac:spMk id="13" creationId="{DCFDFFB9-D302-4A05-A770-D33232254722}"/>
          </ac:spMkLst>
        </pc:spChg>
        <pc:picChg chg="add mod ord">
          <ac:chgData name="Priscilla Wong" userId="S::spcsprw@spcs.edu.hk::00e3236a-ab67-4239-888f-325bce813678" providerId="AD" clId="Web-{E00DF062-5533-4BEC-9DA7-A20BCD123BCF}" dt="2022-01-11T00:26:58.593" v="32"/>
          <ac:picMkLst>
            <pc:docMk/>
            <pc:sldMk cId="119222854" sldId="260"/>
            <ac:picMk id="4" creationId="{AF99911E-EF0C-45A1-9574-D8FC950E31CF}"/>
          </ac:picMkLst>
        </pc:picChg>
      </pc:sldChg>
      <pc:sldChg chg="addSp delSp modSp new mod setBg">
        <pc:chgData name="Priscilla Wong" userId="S::spcsprw@spcs.edu.hk::00e3236a-ab67-4239-888f-325bce813678" providerId="AD" clId="Web-{E00DF062-5533-4BEC-9DA7-A20BCD123BCF}" dt="2022-01-11T00:29:51.241" v="75" actId="1076"/>
        <pc:sldMkLst>
          <pc:docMk/>
          <pc:sldMk cId="2112098954" sldId="261"/>
        </pc:sldMkLst>
        <pc:spChg chg="mod">
          <ac:chgData name="Priscilla Wong" userId="S::spcsprw@spcs.edu.hk::00e3236a-ab67-4239-888f-325bce813678" providerId="AD" clId="Web-{E00DF062-5533-4BEC-9DA7-A20BCD123BCF}" dt="2022-01-11T00:28:01.269" v="59" actId="20577"/>
          <ac:spMkLst>
            <pc:docMk/>
            <pc:sldMk cId="2112098954" sldId="261"/>
            <ac:spMk id="2" creationId="{D1387739-73CE-4878-9419-39A34149E848}"/>
          </ac:spMkLst>
        </pc:spChg>
        <pc:spChg chg="del mod">
          <ac:chgData name="Priscilla Wong" userId="S::spcsprw@spcs.edu.hk::00e3236a-ab67-4239-888f-325bce813678" providerId="AD" clId="Web-{E00DF062-5533-4BEC-9DA7-A20BCD123BCF}" dt="2022-01-11T00:28:31.348" v="60"/>
          <ac:spMkLst>
            <pc:docMk/>
            <pc:sldMk cId="2112098954" sldId="261"/>
            <ac:spMk id="3" creationId="{E95C132B-98FE-4360-B821-A3D398142B59}"/>
          </ac:spMkLst>
        </pc:spChg>
        <pc:spChg chg="add mod">
          <ac:chgData name="Priscilla Wong" userId="S::spcsprw@spcs.edu.hk::00e3236a-ab67-4239-888f-325bce813678" providerId="AD" clId="Web-{E00DF062-5533-4BEC-9DA7-A20BCD123BCF}" dt="2022-01-11T00:29:42.475" v="72" actId="1076"/>
          <ac:spMkLst>
            <pc:docMk/>
            <pc:sldMk cId="2112098954" sldId="261"/>
            <ac:spMk id="5" creationId="{9420BE7A-9FFC-47EE-BBA9-096EC3B68A7B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8" creationId="{1709F1D5-B0F1-4714-A239-E5B61C161915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10" creationId="{228FB460-D3FF-4440-A020-05982A09E517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12" creationId="{14847E93-7DC1-4D4B-8829-B19AA7137C50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14" creationId="{5566D6E1-03A1-4D73-A4E0-35D74D568A04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16" creationId="{9F835A99-04AC-494A-A572-AFE8413CC938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18" creationId="{7B786209-1B0B-4CA9-9BDD-F7327066A84D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20" creationId="{2D2964BB-484D-45AE-AD66-D407D0629652}"/>
          </ac:spMkLst>
        </pc:spChg>
        <pc:spChg chg="add">
          <ac:chgData name="Priscilla Wong" userId="S::spcsprw@spcs.edu.hk::00e3236a-ab67-4239-888f-325bce813678" providerId="AD" clId="Web-{E00DF062-5533-4BEC-9DA7-A20BCD123BCF}" dt="2022-01-11T00:27:32.441" v="46"/>
          <ac:spMkLst>
            <pc:docMk/>
            <pc:sldMk cId="2112098954" sldId="261"/>
            <ac:spMk id="22" creationId="{6691AC69-A76E-4DAB-B565-468B6B87ACF3}"/>
          </ac:spMkLst>
        </pc:spChg>
        <pc:picChg chg="add mod ord">
          <ac:chgData name="Priscilla Wong" userId="S::spcsprw@spcs.edu.hk::00e3236a-ab67-4239-888f-325bce813678" providerId="AD" clId="Web-{E00DF062-5533-4BEC-9DA7-A20BCD123BCF}" dt="2022-01-11T00:29:51.241" v="75" actId="1076"/>
          <ac:picMkLst>
            <pc:docMk/>
            <pc:sldMk cId="2112098954" sldId="261"/>
            <ac:picMk id="4" creationId="{BF0BCA40-E7DA-4695-A60E-74D17EC7915C}"/>
          </ac:picMkLst>
        </pc:picChg>
      </pc:sldChg>
      <pc:sldChg chg="addSp delSp modSp new mod setBg">
        <pc:chgData name="Priscilla Wong" userId="S::spcsprw@spcs.edu.hk::00e3236a-ab67-4239-888f-325bce813678" providerId="AD" clId="Web-{E00DF062-5533-4BEC-9DA7-A20BCD123BCF}" dt="2022-01-11T00:33:27.903" v="90"/>
        <pc:sldMkLst>
          <pc:docMk/>
          <pc:sldMk cId="425376701" sldId="262"/>
        </pc:sldMkLst>
        <pc:spChg chg="del mod">
          <ac:chgData name="Priscilla Wong" userId="S::spcsprw@spcs.edu.hk::00e3236a-ab67-4239-888f-325bce813678" providerId="AD" clId="Web-{E00DF062-5533-4BEC-9DA7-A20BCD123BCF}" dt="2022-01-11T00:33:18.621" v="86"/>
          <ac:spMkLst>
            <pc:docMk/>
            <pc:sldMk cId="425376701" sldId="262"/>
            <ac:spMk id="2" creationId="{7BA3E650-B4BE-4AB0-9268-A09A8DAFF82B}"/>
          </ac:spMkLst>
        </pc:spChg>
        <pc:spChg chg="add del mod">
          <ac:chgData name="Priscilla Wong" userId="S::spcsprw@spcs.edu.hk::00e3236a-ab67-4239-888f-325bce813678" providerId="AD" clId="Web-{E00DF062-5533-4BEC-9DA7-A20BCD123BCF}" dt="2022-01-11T00:33:27.903" v="90"/>
          <ac:spMkLst>
            <pc:docMk/>
            <pc:sldMk cId="425376701" sldId="262"/>
            <ac:spMk id="3" creationId="{5C80575E-B7D0-4849-AD6F-A12FAD740B18}"/>
          </ac:spMkLst>
        </pc:spChg>
        <pc:spChg chg="add del mod">
          <ac:chgData name="Priscilla Wong" userId="S::spcsprw@spcs.edu.hk::00e3236a-ab67-4239-888f-325bce813678" providerId="AD" clId="Web-{E00DF062-5533-4BEC-9DA7-A20BCD123BCF}" dt="2022-01-11T00:31:20.603" v="80"/>
          <ac:spMkLst>
            <pc:docMk/>
            <pc:sldMk cId="425376701" sldId="262"/>
            <ac:spMk id="5" creationId="{E55C5C7C-E518-476B-B367-EF6FFD3FD269}"/>
          </ac:spMkLst>
        </pc:spChg>
        <pc:spChg chg="add mod">
          <ac:chgData name="Priscilla Wong" userId="S::spcsprw@spcs.edu.hk::00e3236a-ab67-4239-888f-325bce813678" providerId="AD" clId="Web-{E00DF062-5533-4BEC-9DA7-A20BCD123BCF}" dt="2022-01-11T00:33:14.308" v="85"/>
          <ac:spMkLst>
            <pc:docMk/>
            <pc:sldMk cId="425376701" sldId="262"/>
            <ac:spMk id="7" creationId="{1CCDB974-D68E-43E5-BBDB-6C4F0F00D1F0}"/>
          </ac:spMkLst>
        </pc:spChg>
        <pc:spChg chg="add del">
          <ac:chgData name="Priscilla Wong" userId="S::spcsprw@spcs.edu.hk::00e3236a-ab67-4239-888f-325bce813678" providerId="AD" clId="Web-{E00DF062-5533-4BEC-9DA7-A20BCD123BCF}" dt="2022-01-11T00:33:14.308" v="85"/>
          <ac:spMkLst>
            <pc:docMk/>
            <pc:sldMk cId="425376701" sldId="262"/>
            <ac:spMk id="8" creationId="{389575E1-3389-451A-A5F7-27854C25C599}"/>
          </ac:spMkLst>
        </pc:spChg>
        <pc:spChg chg="add del">
          <ac:chgData name="Priscilla Wong" userId="S::spcsprw@spcs.edu.hk::00e3236a-ab67-4239-888f-325bce813678" providerId="AD" clId="Web-{E00DF062-5533-4BEC-9DA7-A20BCD123BCF}" dt="2022-01-11T00:33:14.308" v="85"/>
          <ac:spMkLst>
            <pc:docMk/>
            <pc:sldMk cId="425376701" sldId="262"/>
            <ac:spMk id="10" creationId="{A53CCC5C-D88E-40FB-B30B-23DCDBD01D37}"/>
          </ac:spMkLst>
        </pc:spChg>
        <pc:spChg chg="add del">
          <ac:chgData name="Priscilla Wong" userId="S::spcsprw@spcs.edu.hk::00e3236a-ab67-4239-888f-325bce813678" providerId="AD" clId="Web-{E00DF062-5533-4BEC-9DA7-A20BCD123BCF}" dt="2022-01-11T00:33:14.308" v="85"/>
          <ac:spMkLst>
            <pc:docMk/>
            <pc:sldMk cId="425376701" sldId="262"/>
            <ac:spMk id="12" creationId="{081E4A58-353D-44AE-B2FC-2A74E2E400F7}"/>
          </ac:spMkLst>
        </pc:spChg>
        <pc:spChg chg="add">
          <ac:chgData name="Priscilla Wong" userId="S::spcsprw@spcs.edu.hk::00e3236a-ab67-4239-888f-325bce813678" providerId="AD" clId="Web-{E00DF062-5533-4BEC-9DA7-A20BCD123BCF}" dt="2022-01-11T00:33:14.308" v="85"/>
          <ac:spMkLst>
            <pc:docMk/>
            <pc:sldMk cId="425376701" sldId="262"/>
            <ac:spMk id="17" creationId="{460B0EFB-53ED-4F35-B05D-F658EA021C65}"/>
          </ac:spMkLst>
        </pc:spChg>
        <pc:spChg chg="add">
          <ac:chgData name="Priscilla Wong" userId="S::spcsprw@spcs.edu.hk::00e3236a-ab67-4239-888f-325bce813678" providerId="AD" clId="Web-{E00DF062-5533-4BEC-9DA7-A20BCD123BCF}" dt="2022-01-11T00:33:14.308" v="85"/>
          <ac:spMkLst>
            <pc:docMk/>
            <pc:sldMk cId="425376701" sldId="262"/>
            <ac:spMk id="19" creationId="{835EF3DD-7D43-4A27-8967-A92FD8CC9365}"/>
          </ac:spMkLst>
        </pc:spChg>
        <pc:picChg chg="add mod ord">
          <ac:chgData name="Priscilla Wong" userId="S::spcsprw@spcs.edu.hk::00e3236a-ab67-4239-888f-325bce813678" providerId="AD" clId="Web-{E00DF062-5533-4BEC-9DA7-A20BCD123BCF}" dt="2022-01-11T00:33:14.308" v="85"/>
          <ac:picMkLst>
            <pc:docMk/>
            <pc:sldMk cId="425376701" sldId="262"/>
            <ac:picMk id="6" creationId="{AC2FC977-2355-4021-8647-E42E1A0DB028}"/>
          </ac:picMkLst>
        </pc:picChg>
      </pc:sldChg>
      <pc:sldChg chg="addSp delSp modSp new">
        <pc:chgData name="Priscilla Wong" userId="S::spcsprw@spcs.edu.hk::00e3236a-ab67-4239-888f-325bce813678" providerId="AD" clId="Web-{E00DF062-5533-4BEC-9DA7-A20BCD123BCF}" dt="2022-01-11T00:33:40.950" v="92"/>
        <pc:sldMkLst>
          <pc:docMk/>
          <pc:sldMk cId="2701050824" sldId="263"/>
        </pc:sldMkLst>
        <pc:spChg chg="del">
          <ac:chgData name="Priscilla Wong" userId="S::spcsprw@spcs.edu.hk::00e3236a-ab67-4239-888f-325bce813678" providerId="AD" clId="Web-{E00DF062-5533-4BEC-9DA7-A20BCD123BCF}" dt="2022-01-11T00:33:40.950" v="92"/>
          <ac:spMkLst>
            <pc:docMk/>
            <pc:sldMk cId="2701050824" sldId="263"/>
            <ac:spMk id="3" creationId="{35505D30-43E6-42E0-ABE8-537BA2CD6D9E}"/>
          </ac:spMkLst>
        </pc:spChg>
        <pc:graphicFrameChg chg="add mod ord modGraphic">
          <ac:chgData name="Priscilla Wong" userId="S::spcsprw@spcs.edu.hk::00e3236a-ab67-4239-888f-325bce813678" providerId="AD" clId="Web-{E00DF062-5533-4BEC-9DA7-A20BCD123BCF}" dt="2022-01-11T00:33:40.950" v="92"/>
          <ac:graphicFrameMkLst>
            <pc:docMk/>
            <pc:sldMk cId="2701050824" sldId="263"/>
            <ac:graphicFrameMk id="4" creationId="{04C7B720-8D70-432B-A8F8-91E9EC0C3A61}"/>
          </ac:graphicFrameMkLst>
        </pc:graphicFrameChg>
      </pc:sldChg>
      <pc:sldMasterChg chg="del delSldLayout">
        <pc:chgData name="Priscilla Wong" userId="S::spcsprw@spcs.edu.hk::00e3236a-ab67-4239-888f-325bce813678" providerId="AD" clId="Web-{E00DF062-5533-4BEC-9DA7-A20BCD123BCF}" dt="2022-01-10T03:58:36.734" v="2"/>
        <pc:sldMasterMkLst>
          <pc:docMk/>
          <pc:sldMasterMk cId="2460954070" sldId="2147483660"/>
        </pc:sldMasterMkLst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Priscilla Wong" userId="S::spcsprw@spcs.edu.hk::00e3236a-ab67-4239-888f-325bce813678" providerId="AD" clId="Web-{E00DF062-5533-4BEC-9DA7-A20BCD123BCF}" dt="2022-01-10T03:58:36.734" v="2"/>
        <pc:sldMasterMkLst>
          <pc:docMk/>
          <pc:sldMasterMk cId="2787836988" sldId="2147483737"/>
        </pc:sldMasterMkLst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1228544820" sldId="2147483726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2114660492" sldId="2147483727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3860965927" sldId="2147483728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3637453680" sldId="2147483729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2473530039" sldId="2147483730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1840973708" sldId="2147483731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3192371652" sldId="2147483732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1836483087" sldId="2147483733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1092680305" sldId="2147483734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2582898833" sldId="2147483735"/>
          </pc:sldLayoutMkLst>
        </pc:sldLayoutChg>
        <pc:sldLayoutChg chg="add">
          <pc:chgData name="Priscilla Wong" userId="S::spcsprw@spcs.edu.hk::00e3236a-ab67-4239-888f-325bce813678" providerId="AD" clId="Web-{E00DF062-5533-4BEC-9DA7-A20BCD123BCF}" dt="2022-01-10T03:58:36.734" v="2"/>
          <pc:sldLayoutMkLst>
            <pc:docMk/>
            <pc:sldMasterMk cId="2787836988" sldId="2147483737"/>
            <pc:sldLayoutMk cId="3260237544" sldId="214748373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8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3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7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8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89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3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4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7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6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96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45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cap="none" spc="1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 cap="none" spc="1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 cap="none" spc="1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3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26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14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14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14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4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4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s.hk/Christ/Evang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creadbible.org/Chinese%20Bible/sigao/Acts_bible_Ch_2_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vangelicalcalvinist.blogspot.com/2012/03/resurrection-of-jesus-apologetics-or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readbible.org/Chinese%20Bible/sigao/Acts_bible_Ch_14_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creadbible.org/Chinese%20Bible/sigao/Acts_bible_Ch_17_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hemalogy.com/2020/04/20/the-holy-bible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iracles_of_Jesus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ccreadbible.org/Chinese%20Bible/sigao/Luke_bible_Ch_10_.html" TargetMode="External"/><Relationship Id="rId4" Type="http://schemas.openxmlformats.org/officeDocument/2006/relationships/hyperlink" Target="https://www.ccreadbible.org/Chinese%20Bible/sigao/Matthew_bible_Ch_7_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mconnection.blogspot.com/2012/08/where-love-and-justice-meet.html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ayubkhan.blogspot.com/2012/07/truth-vs-lie-poem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ymindoman.com/tag/atheist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4193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inovatink/data-protocols-for-smart-city-8b327d048975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ofmillcreek.com/content/starting-plants-seed-read-packet-whistling-gardener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ccreadbible.org/Chinese%20Bible/sigao/Matthew_bible_Ch_13_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readbible.org/Chinese%20Bible/sigao/John_bible_Ch_12_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e-limu.org/topic/view/?t=176&amp;c=3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inspring_wind-up_keys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81453-art-behavior-fathers-father-encapsulated-postscript-huma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nny_lin/50289454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oybot/9856694644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3685C-8D4D-4A8C-BF90-B1E297E7B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17311" r="-2" b="37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7192" y="1032483"/>
            <a:ext cx="5037616" cy="2982360"/>
          </a:xfrm>
        </p:spPr>
        <p:txBody>
          <a:bodyPr>
            <a:normAutofit/>
          </a:bodyPr>
          <a:lstStyle/>
          <a:p>
            <a:r>
              <a:rPr lang="ja-JP" altLang="en-US">
                <a:ea typeface="ＭＳ Ｐゴシック"/>
                <a:hlinkClick r:id="rId3"/>
              </a:rPr>
              <a:t>基督徒的宣講</a:t>
            </a:r>
            <a:endParaRPr lang="en-US">
              <a:ea typeface="ＭＳ Ｐゴシック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7192" y="4106918"/>
            <a:ext cx="5037616" cy="1655762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8A141-BE11-4594-AFD9-6EF0479A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31A42-D791-47F2-BAA1-23CEEB285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400" b="1">
                <a:ea typeface="+mn-lt"/>
                <a:cs typeface="+mn-lt"/>
              </a:rPr>
              <a:t>如何在「今天」論述天主呢</a:t>
            </a:r>
            <a:r>
              <a:rPr lang="en-US" sz="2400" b="1">
                <a:ea typeface="+mn-lt"/>
                <a:cs typeface="+mn-lt"/>
              </a:rPr>
              <a:t>﹖</a:t>
            </a:r>
            <a:r>
              <a:rPr lang="ja-JP" altLang="en-US" sz="2400" b="1">
                <a:ea typeface="+mn-lt"/>
                <a:cs typeface="+mn-lt"/>
              </a:rPr>
              <a:t>我們應學習聖伯多祿如何向猶太人講論耶穌的復活。請大家細讀</a:t>
            </a:r>
            <a:r>
              <a:rPr lang="ja-JP" altLang="en-US" sz="2400" b="1">
                <a:ea typeface="+mn-lt"/>
                <a:cs typeface="+mn-lt"/>
                <a:hlinkClick r:id="rId2"/>
              </a:rPr>
              <a:t>宗</a:t>
            </a:r>
            <a:r>
              <a:rPr lang="en-US" sz="2400" b="1">
                <a:ea typeface="+mn-lt"/>
                <a:cs typeface="+mn-lt"/>
                <a:hlinkClick r:id="rId2"/>
              </a:rPr>
              <a:t>2</a:t>
            </a:r>
            <a:r>
              <a:rPr lang="ja-JP" altLang="en-US" sz="2400" b="1">
                <a:ea typeface="+mn-lt"/>
                <a:cs typeface="+mn-lt"/>
                <a:hlinkClick r:id="rId2"/>
              </a:rPr>
              <a:t>：</a:t>
            </a:r>
            <a:r>
              <a:rPr lang="en-US" sz="2400" b="1">
                <a:ea typeface="+mn-lt"/>
                <a:cs typeface="+mn-lt"/>
                <a:hlinkClick r:id="rId2"/>
              </a:rPr>
              <a:t>14-36</a:t>
            </a:r>
            <a:r>
              <a:rPr lang="ja-JP" altLang="en-US" sz="2400" b="1">
                <a:ea typeface="+mn-lt"/>
                <a:cs typeface="+mn-lt"/>
              </a:rPr>
              <a:t>，伯多祿引用先知的預言，指出他們過往的歷史與「今天」他所宣講的息息相關，天主的預言「今天」應驗了，隱藏的天主已在「今天」顯現出來</a:t>
            </a:r>
            <a:r>
              <a:rPr lang="en-US" sz="2400" b="1">
                <a:ea typeface="+mn-lt"/>
                <a:cs typeface="+mn-lt"/>
              </a:rPr>
              <a:t>。</a:t>
            </a:r>
            <a:endParaRPr lang="en-US" sz="2400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text, old, painting, colorful&#10;&#10;Description automatically generated">
            <a:extLst>
              <a:ext uri="{FF2B5EF4-FFF2-40B4-BE49-F238E27FC236}">
                <a16:creationId xmlns:a16="http://schemas.microsoft.com/office/drawing/2014/main" id="{D47D152D-A33F-4656-880B-C3942058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72735" y="1176557"/>
            <a:ext cx="3609948" cy="386090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85221-772D-4AB1-ABFE-39EE784F1526}"/>
              </a:ext>
            </a:extLst>
          </p:cNvPr>
          <p:cNvSpPr txBox="1"/>
          <p:nvPr/>
        </p:nvSpPr>
        <p:spPr>
          <a:xfrm>
            <a:off x="9575579" y="6657945"/>
            <a:ext cx="261642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017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D7F23-22C7-41AD-A665-CCD2BCF4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86184"/>
            <a:ext cx="5721484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4" descr="Free Images : religion, church, painting, art ...">
            <a:extLst>
              <a:ext uri="{FF2B5EF4-FFF2-40B4-BE49-F238E27FC236}">
                <a16:creationId xmlns:a16="http://schemas.microsoft.com/office/drawing/2014/main" id="{D93C3265-1A59-4156-8DDE-15CF60C3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958"/>
          <a:stretch/>
        </p:blipFill>
        <p:spPr>
          <a:xfrm>
            <a:off x="838200" y="643467"/>
            <a:ext cx="4261337" cy="553349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59BC-D82D-408E-A78F-B22019AD2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46684"/>
            <a:ext cx="5721484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000" b="1" err="1">
                <a:ea typeface="+mn-lt"/>
                <a:cs typeface="+mn-lt"/>
              </a:rPr>
              <a:t>同樣，聖保祿宗徒在向希臘人，特別是知識份子宣講時，他仍盡力告訴這些外邦人，他所宣講的天主與他們的日常生活、歷史文化相關</a:t>
            </a:r>
            <a:r>
              <a:rPr lang="ja-JP" altLang="en-US" sz="2000" b="1">
                <a:ea typeface="+mn-lt"/>
                <a:cs typeface="+mn-lt"/>
              </a:rPr>
              <a:t>。「天主在過去的世代，容忍了萬民各行其道；但祂並不是沒有以善行為自己作證，祂從天上給你們賜了雨和結實的季節，以食物和喜樂充滿你們的心</a:t>
            </a:r>
            <a:r>
              <a:rPr lang="en-US" sz="2000" b="1">
                <a:ea typeface="+mn-lt"/>
                <a:cs typeface="+mn-lt"/>
              </a:rPr>
              <a:t>。」 ﹙</a:t>
            </a:r>
            <a:r>
              <a:rPr lang="ja-JP" altLang="en-US" sz="2000" b="1">
                <a:ea typeface="+mn-lt"/>
                <a:cs typeface="+mn-lt"/>
                <a:hlinkClick r:id="rId3"/>
              </a:rPr>
              <a:t>宗</a:t>
            </a:r>
            <a:r>
              <a:rPr lang="en-US" sz="2000" b="1">
                <a:ea typeface="+mn-lt"/>
                <a:cs typeface="+mn-lt"/>
                <a:hlinkClick r:id="rId3"/>
              </a:rPr>
              <a:t>14：16-17</a:t>
            </a:r>
            <a:r>
              <a:rPr lang="en-US" sz="2000" b="1">
                <a:ea typeface="+mn-lt"/>
                <a:cs typeface="+mn-lt"/>
              </a:rPr>
              <a:t>﹚</a:t>
            </a:r>
            <a:r>
              <a:rPr lang="ja-JP" altLang="en-US" sz="2000" b="1">
                <a:ea typeface="+mn-lt"/>
                <a:cs typeface="+mn-lt"/>
              </a:rPr>
              <a:t>聖保祿勸勉他們：「如他們尋求天主，或者可以摸索而找到祂；其實，祂離我們每人並不遠，因為我們生活、行動、存在，都在他內，正如你們的某些詩人說的：</a:t>
            </a:r>
            <a:r>
              <a:rPr lang="en-US" sz="2000" b="1">
                <a:ea typeface="+mn-lt"/>
                <a:cs typeface="+mn-lt"/>
              </a:rPr>
              <a:t>『</a:t>
            </a:r>
            <a:r>
              <a:rPr lang="ja-JP" altLang="en-US" sz="2000" b="1">
                <a:ea typeface="+mn-lt"/>
                <a:cs typeface="+mn-lt"/>
              </a:rPr>
              <a:t>原來我們也是祂的子孫</a:t>
            </a:r>
            <a:r>
              <a:rPr lang="en-US" sz="2000" b="1">
                <a:ea typeface="+mn-lt"/>
                <a:cs typeface="+mn-lt"/>
              </a:rPr>
              <a:t>。』」 ﹙</a:t>
            </a:r>
            <a:r>
              <a:rPr lang="ja-JP" altLang="en-US" sz="2000" b="1">
                <a:ea typeface="+mn-lt"/>
                <a:cs typeface="+mn-lt"/>
                <a:hlinkClick r:id="rId4"/>
              </a:rPr>
              <a:t>宗</a:t>
            </a:r>
            <a:r>
              <a:rPr lang="en-US" sz="2000" b="1">
                <a:ea typeface="+mn-lt"/>
                <a:cs typeface="+mn-lt"/>
                <a:hlinkClick r:id="rId4"/>
              </a:rPr>
              <a:t>17：27-28</a:t>
            </a:r>
            <a:r>
              <a:rPr lang="en-US" sz="2000" b="1">
                <a:ea typeface="+mn-lt"/>
                <a:cs typeface="+mn-lt"/>
              </a:rPr>
              <a:t>﹚</a:t>
            </a:r>
            <a:r>
              <a:rPr lang="ja-JP" altLang="en-US" sz="2000" b="1">
                <a:ea typeface="+mn-lt"/>
                <a:cs typeface="+mn-lt"/>
              </a:rPr>
              <a:t>因為耶穌基督滿全一切，我們或生活或行動都在祂內</a:t>
            </a:r>
            <a:r>
              <a:rPr lang="en-US" sz="2000" b="1">
                <a:ea typeface="+mn-lt"/>
                <a:cs typeface="+mn-lt"/>
              </a:rPr>
              <a:t>。</a:t>
            </a:r>
            <a:endParaRPr lang="en-US" sz="200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52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Kostenlose Illustration: Herz, Taube, Silhouette, Liebe ...">
            <a:extLst>
              <a:ext uri="{FF2B5EF4-FFF2-40B4-BE49-F238E27FC236}">
                <a16:creationId xmlns:a16="http://schemas.microsoft.com/office/drawing/2014/main" id="{056A10FE-FFEF-40B8-94F1-AF1A46A0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3997" b="70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B89EC-5190-4FBC-A3AD-2F315EA1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101" y="1217454"/>
            <a:ext cx="4877697" cy="4320119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400" b="1">
                <a:ea typeface="+mn-lt"/>
                <a:cs typeface="+mn-lt"/>
              </a:rPr>
              <a:t>另一問題是：向誰論述天主</a:t>
            </a:r>
            <a:r>
              <a:rPr lang="en-US" sz="2400" b="1">
                <a:ea typeface="+mn-lt"/>
                <a:cs typeface="+mn-lt"/>
              </a:rPr>
              <a:t>﹖</a:t>
            </a:r>
            <a:r>
              <a:rPr lang="ja-JP" altLang="en-US" sz="2400" b="1">
                <a:ea typeface="+mn-lt"/>
                <a:cs typeface="+mn-lt"/>
              </a:rPr>
              <a:t>若自說自話，而無聆聽對象，能做多少便做多少，不知對象是誰，不瞭解聆聽者的需要，這樣的態度極需檢討</a:t>
            </a:r>
            <a:r>
              <a:rPr lang="en-US" sz="2400" b="1">
                <a:ea typeface="+mn-lt"/>
                <a:cs typeface="+mn-lt"/>
              </a:rPr>
              <a:t>!</a:t>
            </a:r>
            <a:r>
              <a:rPr lang="en-US" altLang="ja-JP" sz="2400" b="1">
                <a:ea typeface="+mn-lt"/>
                <a:cs typeface="+mn-lt"/>
              </a:rPr>
              <a:t> </a:t>
            </a:r>
            <a:r>
              <a:rPr lang="ja-JP" altLang="en-US" sz="2400" b="1">
                <a:ea typeface="+mn-lt"/>
                <a:cs typeface="+mn-lt"/>
              </a:rPr>
              <a:t>就如你對一個人說「我愛你」時，你想表達的是甚麼</a:t>
            </a:r>
            <a:r>
              <a:rPr lang="en-US" sz="2400" b="1">
                <a:ea typeface="+mn-lt"/>
                <a:cs typeface="+mn-lt"/>
              </a:rPr>
              <a:t>﹖</a:t>
            </a:r>
            <a:r>
              <a:rPr lang="ja-JP" altLang="en-US" sz="2400" b="1">
                <a:ea typeface="+mn-lt"/>
                <a:cs typeface="+mn-lt"/>
              </a:rPr>
              <a:t>你希望他</a:t>
            </a:r>
            <a:r>
              <a:rPr lang="en-US" sz="2400" b="1">
                <a:ea typeface="+mn-lt"/>
                <a:cs typeface="+mn-lt"/>
              </a:rPr>
              <a:t>/</a:t>
            </a:r>
            <a:r>
              <a:rPr lang="ja-JP" altLang="en-US" sz="2400" b="1">
                <a:ea typeface="+mn-lt"/>
                <a:cs typeface="+mn-lt"/>
              </a:rPr>
              <a:t>她時常與你在一起，你希望他</a:t>
            </a:r>
            <a:r>
              <a:rPr lang="en-US" sz="2400" b="1">
                <a:ea typeface="+mn-lt"/>
                <a:cs typeface="+mn-lt"/>
              </a:rPr>
              <a:t>/</a:t>
            </a:r>
            <a:r>
              <a:rPr lang="ja-JP" altLang="en-US" sz="2400" b="1">
                <a:ea typeface="+mn-lt"/>
                <a:cs typeface="+mn-lt"/>
              </a:rPr>
              <a:t>她幸福愉快，還是你感到滿足喜樂</a:t>
            </a:r>
            <a:r>
              <a:rPr lang="en-US" sz="2400" b="1">
                <a:ea typeface="+mn-lt"/>
                <a:cs typeface="+mn-lt"/>
              </a:rPr>
              <a:t>﹖</a:t>
            </a:r>
            <a:r>
              <a:rPr lang="ja-JP" altLang="en-US" sz="2400" b="1">
                <a:ea typeface="+mn-lt"/>
                <a:cs typeface="+mn-lt"/>
              </a:rPr>
              <a:t>可是，這喜樂會因死亡的定律而消亡</a:t>
            </a:r>
            <a:r>
              <a:rPr lang="en-US" sz="2400" b="1">
                <a:ea typeface="+mn-lt"/>
                <a:cs typeface="+mn-lt"/>
              </a:rPr>
              <a:t>。</a:t>
            </a:r>
            <a:endParaRPr lang="en-US" sz="240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5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6E2F1-9609-4C83-91D9-F79D7F585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D0B12-95B6-43BA-B227-8E185ACA2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1800" b="1">
                <a:ea typeface="+mn-lt"/>
                <a:cs typeface="+mn-lt"/>
              </a:rPr>
              <a:t>極端保守的信徒常利用「天主」去解決一切問題，任何問題都以聖經為本，在聖經中找尋一切的答案。若「天主」是萬能匙，那祂定是個略奪者，無神論者必起而反對，因為任何問題都不需尋找答案。那為何要論述天主呢</a:t>
            </a:r>
            <a:r>
              <a:rPr lang="en-US" sz="1800" b="1">
                <a:ea typeface="+mn-lt"/>
                <a:cs typeface="+mn-lt"/>
              </a:rPr>
              <a:t>﹖</a:t>
            </a:r>
            <a:r>
              <a:rPr lang="ja-JP" altLang="en-US" sz="1800" b="1">
                <a:ea typeface="+mn-lt"/>
                <a:cs typeface="+mn-lt"/>
              </a:rPr>
              <a:t>兩個人面對面，為何不談你我之事，而去談論天主呢</a:t>
            </a:r>
            <a:r>
              <a:rPr lang="en-US" sz="1800" b="1">
                <a:ea typeface="+mn-lt"/>
                <a:cs typeface="+mn-lt"/>
              </a:rPr>
              <a:t>!</a:t>
            </a:r>
            <a:r>
              <a:rPr lang="en-US" altLang="ja-JP" sz="1800" b="1">
                <a:ea typeface="+mn-lt"/>
                <a:cs typeface="+mn-lt"/>
              </a:rPr>
              <a:t> </a:t>
            </a:r>
            <a:r>
              <a:rPr lang="ja-JP" altLang="en-US" sz="1800" b="1" err="1">
                <a:ea typeface="+mn-lt"/>
                <a:cs typeface="+mn-lt"/>
              </a:rPr>
              <a:t>若二人不想聆聽對方，而又強迫他人聽你，給人的感覺是逃避現實</a:t>
            </a:r>
            <a:r>
              <a:rPr lang="en-US" sz="1800" b="1">
                <a:ea typeface="+mn-lt"/>
                <a:cs typeface="+mn-lt"/>
              </a:rPr>
              <a:t>。</a:t>
            </a:r>
            <a:br>
              <a:rPr lang="en-US" sz="1800" b="1">
                <a:ea typeface="+mn-lt"/>
                <a:cs typeface="+mn-lt"/>
              </a:rPr>
            </a:br>
            <a:br>
              <a:rPr lang="en-US" altLang="ja-JP" sz="1800" b="1">
                <a:ea typeface="+mn-lt"/>
                <a:cs typeface="+mn-lt"/>
              </a:rPr>
            </a:br>
            <a:r>
              <a:rPr lang="ja-JP" altLang="en-US" sz="1800" b="1">
                <a:ea typeface="+mn-lt"/>
                <a:cs typeface="+mn-lt"/>
              </a:rPr>
              <a:t>極端保守的信徒其實也是無神論者，一切問題不是問題，是「零」，是不存在的。極端保守的信徒與無神論者的共通點是常提及「天主」。無神論者為抗拒「天主」，所以常提及「天主」</a:t>
            </a:r>
            <a:r>
              <a:rPr lang="en-US" sz="1800" b="1">
                <a:ea typeface="+mn-lt"/>
                <a:cs typeface="+mn-lt"/>
              </a:rPr>
              <a:t>;</a:t>
            </a:r>
            <a:r>
              <a:rPr lang="en-US" altLang="ja-JP" sz="1800" b="1">
                <a:ea typeface="+mn-lt"/>
                <a:cs typeface="+mn-lt"/>
              </a:rPr>
              <a:t> </a:t>
            </a:r>
            <a:r>
              <a:rPr lang="ja-JP" altLang="en-US" sz="1800" b="1">
                <a:ea typeface="+mn-lt"/>
                <a:cs typeface="+mn-lt"/>
              </a:rPr>
              <a:t>極端保守的信徒則認為「天主」是一切問題的答案，值得宣傳，所以常提及「天主</a:t>
            </a:r>
            <a:r>
              <a:rPr lang="en-US" sz="1800" b="1">
                <a:ea typeface="+mn-lt"/>
                <a:cs typeface="+mn-lt"/>
              </a:rPr>
              <a:t>」。</a:t>
            </a:r>
            <a:endParaRPr lang="en-US" sz="1800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3882BCF-DBB1-4FE2-BA69-4FA0819F6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430" r="23472" b="-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94BBA-B700-44BB-B0E4-6CA4F4B0C826}"/>
              </a:ext>
            </a:extLst>
          </p:cNvPr>
          <p:cNvSpPr txBox="1"/>
          <p:nvPr/>
        </p:nvSpPr>
        <p:spPr>
          <a:xfrm>
            <a:off x="9391233" y="6657945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2282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9BDD0-D7A3-4004-8C63-D536A869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86184"/>
            <a:ext cx="5721484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E14E37-E393-448F-A884-EF774BFF2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24" r="-2" b="-2"/>
          <a:stretch/>
        </p:blipFill>
        <p:spPr>
          <a:xfrm>
            <a:off x="838200" y="643467"/>
            <a:ext cx="4261337" cy="553349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22A8-8715-4FA3-93AB-AB5132DBB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46684"/>
            <a:ext cx="5721484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1500" b="1">
                <a:ea typeface="+mn-lt"/>
                <a:cs typeface="+mn-lt"/>
              </a:rPr>
              <a:t>希臘神話中有一隻多頭怪獸，有人嘗試去斬殺牠，誰知斬下一個頭，另一個頭迅速生了出來，無法把牠殺掉。極端保守的信徒與無神論者都與「天主」相關，一是擁護，另一是抗拒。兩者都認為自己可掌控「天主」。</a:t>
            </a:r>
            <a:r>
              <a:rPr lang="ja-JP" altLang="en-US" sz="1500" b="1" err="1">
                <a:ea typeface="+mn-lt"/>
                <a:cs typeface="+mn-lt"/>
              </a:rPr>
              <a:t>耶穌說</a:t>
            </a:r>
            <a:r>
              <a:rPr lang="ja-JP" altLang="en-US" sz="1500" b="1">
                <a:ea typeface="+mn-lt"/>
                <a:cs typeface="+mn-lt"/>
              </a:rPr>
              <a:t>：「到那一天有許多人要向我說：主啊！主啊！我們不是因你的名字說過預言，因你的名字驅過魔鬼，因你的名字行過許多奇蹟嗎？那時，我必要向他們聲明說：我從來不認識你們，你們這些作惡的人，離開我罷</a:t>
            </a:r>
            <a:r>
              <a:rPr lang="en-US" sz="1500" b="1">
                <a:ea typeface="+mn-lt"/>
                <a:cs typeface="+mn-lt"/>
              </a:rPr>
              <a:t>！」 ﹙</a:t>
            </a:r>
            <a:r>
              <a:rPr lang="ja-JP" altLang="en-US" sz="1500" b="1">
                <a:ea typeface="+mn-lt"/>
                <a:cs typeface="+mn-lt"/>
                <a:hlinkClick r:id="rId4"/>
              </a:rPr>
              <a:t>瑪</a:t>
            </a:r>
            <a:r>
              <a:rPr lang="en-US" sz="1500" b="1">
                <a:ea typeface="+mn-lt"/>
                <a:cs typeface="+mn-lt"/>
                <a:hlinkClick r:id="rId4"/>
              </a:rPr>
              <a:t>7：22-23</a:t>
            </a:r>
            <a:r>
              <a:rPr lang="en-US" sz="1500" b="1">
                <a:ea typeface="+mn-lt"/>
                <a:cs typeface="+mn-lt"/>
              </a:rPr>
              <a:t>﹚</a:t>
            </a:r>
            <a:r>
              <a:rPr lang="ja-JP" altLang="en-US" sz="1500" b="1" err="1">
                <a:ea typeface="+mn-lt"/>
                <a:cs typeface="+mn-lt"/>
              </a:rPr>
              <a:t>有些人太容易說：主啊！主啊！卻不認識耶穌所講的「父</a:t>
            </a:r>
            <a:r>
              <a:rPr lang="ja-JP" altLang="en-US" sz="1500" b="1">
                <a:ea typeface="+mn-lt"/>
                <a:cs typeface="+mn-lt"/>
              </a:rPr>
              <a:t>」。</a:t>
            </a:r>
            <a:r>
              <a:rPr lang="ja-JP" altLang="en-US" sz="1500" b="1" err="1">
                <a:ea typeface="+mn-lt"/>
                <a:cs typeface="+mn-lt"/>
              </a:rPr>
              <a:t>耶穌說</a:t>
            </a:r>
            <a:r>
              <a:rPr lang="ja-JP" altLang="en-US" sz="1500" b="1">
                <a:ea typeface="+mn-lt"/>
                <a:cs typeface="+mn-lt"/>
              </a:rPr>
              <a:t>：「</a:t>
            </a:r>
            <a:r>
              <a:rPr lang="ja-JP" altLang="en-US" sz="1500" b="1" err="1">
                <a:ea typeface="+mn-lt"/>
                <a:cs typeface="+mn-lt"/>
              </a:rPr>
              <a:t>除了子及子所願啟示的人外，也沒有一個認識父是誰的</a:t>
            </a:r>
            <a:r>
              <a:rPr lang="en-US" sz="1500" b="1">
                <a:ea typeface="+mn-lt"/>
                <a:cs typeface="+mn-lt"/>
              </a:rPr>
              <a:t>。」 ﹙</a:t>
            </a:r>
            <a:r>
              <a:rPr lang="ja-JP" altLang="en-US" sz="1500" b="1">
                <a:ea typeface="+mn-lt"/>
                <a:cs typeface="+mn-lt"/>
                <a:hlinkClick r:id="rId5"/>
              </a:rPr>
              <a:t>路</a:t>
            </a:r>
            <a:r>
              <a:rPr lang="en-US" sz="1500" b="1">
                <a:ea typeface="+mn-lt"/>
                <a:cs typeface="+mn-lt"/>
                <a:hlinkClick r:id="rId5"/>
              </a:rPr>
              <a:t>10：22</a:t>
            </a:r>
            <a:r>
              <a:rPr lang="en-US" sz="1500" b="1">
                <a:ea typeface="+mn-lt"/>
                <a:cs typeface="+mn-lt"/>
              </a:rPr>
              <a:t>﹚</a:t>
            </a:r>
            <a:r>
              <a:rPr lang="ja-JP" altLang="en-US" sz="1500" b="1">
                <a:ea typeface="+mn-lt"/>
                <a:cs typeface="+mn-lt"/>
              </a:rPr>
              <a:t>耶穌批評這些常把「天主」掛在嘴邊的人，他們把「天主」當成一件事，把最大的奧秘當成家中的裝飾品，任人擺佈。耶穌又補充說：「</a:t>
            </a:r>
            <a:r>
              <a:rPr lang="ja-JP" altLang="en-US" sz="1500" b="1" err="1">
                <a:ea typeface="+mn-lt"/>
                <a:cs typeface="+mn-lt"/>
              </a:rPr>
              <a:t>不是凡向我說</a:t>
            </a:r>
            <a:r>
              <a:rPr lang="en-US" sz="1500" b="1" err="1">
                <a:ea typeface="+mn-lt"/>
                <a:cs typeface="+mn-lt"/>
              </a:rPr>
              <a:t>『</a:t>
            </a:r>
            <a:r>
              <a:rPr lang="ja-JP" altLang="en-US" sz="1500" b="1" err="1">
                <a:ea typeface="+mn-lt"/>
                <a:cs typeface="+mn-lt"/>
              </a:rPr>
              <a:t>主啊！主啊</a:t>
            </a:r>
            <a:r>
              <a:rPr lang="ja-JP" altLang="en-US" sz="1500" b="1">
                <a:ea typeface="+mn-lt"/>
                <a:cs typeface="+mn-lt"/>
              </a:rPr>
              <a:t>！</a:t>
            </a:r>
            <a:r>
              <a:rPr lang="en-US" sz="1500" b="1">
                <a:ea typeface="+mn-lt"/>
                <a:cs typeface="+mn-lt"/>
              </a:rPr>
              <a:t>』</a:t>
            </a:r>
            <a:r>
              <a:rPr lang="ja-JP" altLang="en-US" sz="1500" b="1">
                <a:ea typeface="+mn-lt"/>
                <a:cs typeface="+mn-lt"/>
              </a:rPr>
              <a:t>的人，就能進天國；而是那承行我在天之父旨意的人，纔能進天國</a:t>
            </a:r>
            <a:r>
              <a:rPr lang="en-US" sz="1500" b="1">
                <a:ea typeface="+mn-lt"/>
                <a:cs typeface="+mn-lt"/>
              </a:rPr>
              <a:t>。」 ﹙</a:t>
            </a:r>
            <a:r>
              <a:rPr lang="ja-JP" altLang="en-US" sz="1500" b="1">
                <a:ea typeface="+mn-lt"/>
                <a:cs typeface="+mn-lt"/>
                <a:hlinkClick r:id="rId4"/>
              </a:rPr>
              <a:t>瑪</a:t>
            </a:r>
            <a:r>
              <a:rPr lang="en-US" sz="1500" b="1">
                <a:ea typeface="+mn-lt"/>
                <a:cs typeface="+mn-lt"/>
                <a:hlinkClick r:id="rId4"/>
              </a:rPr>
              <a:t>7：21</a:t>
            </a:r>
            <a:r>
              <a:rPr lang="en-US" sz="1500" b="1">
                <a:ea typeface="+mn-lt"/>
                <a:cs typeface="+mn-lt"/>
              </a:rPr>
              <a:t>﹚</a:t>
            </a:r>
            <a:r>
              <a:rPr lang="ja-JP" altLang="en-US" sz="1500" b="1">
                <a:ea typeface="+mn-lt"/>
                <a:cs typeface="+mn-lt"/>
              </a:rPr>
              <a:t>若真的認識天主，不會只講而不做，為主作見證還要行公義，愛他人</a:t>
            </a:r>
            <a:r>
              <a:rPr lang="en-US" sz="1500" b="1">
                <a:ea typeface="+mn-lt"/>
                <a:cs typeface="+mn-lt"/>
              </a:rPr>
              <a:t>。</a:t>
            </a:r>
            <a:endParaRPr lang="en-US" sz="150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55B52-46B3-491C-8863-FCBC1D0ADFDC}"/>
              </a:ext>
            </a:extLst>
          </p:cNvPr>
          <p:cNvSpPr txBox="1"/>
          <p:nvPr/>
        </p:nvSpPr>
        <p:spPr>
          <a:xfrm>
            <a:off x="9575578" y="6657945"/>
            <a:ext cx="261642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88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9421E-5B58-4B21-8AE5-F08BE71DF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F01AA-A458-4595-8D6D-E998BD67B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000" b="1">
                <a:ea typeface="+mn-lt"/>
                <a:cs typeface="+mn-lt"/>
              </a:rPr>
              <a:t>有些人提議不要再爭論「天主」了，不如行公義，好憐憫，愛他人，以行動代替言語罷。無聲的愛心比真理更重呀</a:t>
            </a:r>
            <a:r>
              <a:rPr lang="en-US" sz="2000" b="1">
                <a:ea typeface="+mn-lt"/>
                <a:cs typeface="+mn-lt"/>
              </a:rPr>
              <a:t>!</a:t>
            </a:r>
            <a:r>
              <a:rPr lang="en-US" altLang="ja-JP" sz="2000" b="1">
                <a:ea typeface="+mn-lt"/>
                <a:cs typeface="+mn-lt"/>
              </a:rPr>
              <a:t> </a:t>
            </a:r>
            <a:r>
              <a:rPr lang="ja-JP" altLang="en-US" sz="2000" b="1">
                <a:ea typeface="+mn-lt"/>
                <a:cs typeface="+mn-lt"/>
              </a:rPr>
              <a:t>這理論聽來悅耳，卻像是沒了天主。現代人很容易接受這類思想，跟從這類行動，覺得認識天主不重要，最要緊的是生活方式，認為這與認識天主無關。這理論十分吸引青少年，因若自以為正確便可做任何事，或某人主張甚麼又有人跟從，其他人便可照著聽從。人很難弄清楚甚麼是絕對的公義。上述理論與無神論不同，這理論認為認識天主不會改善生活模式，無信仰的人或其他宗教人士都可以正直善良，有道德，有愛心，只是沒有天主</a:t>
            </a:r>
            <a:r>
              <a:rPr lang="en-US" sz="2000" b="1">
                <a:ea typeface="+mn-lt"/>
                <a:cs typeface="+mn-lt"/>
              </a:rPr>
              <a:t>。</a:t>
            </a:r>
            <a:br>
              <a:rPr lang="en-US" sz="2000" b="1">
                <a:ea typeface="+mn-lt"/>
                <a:cs typeface="+mn-lt"/>
              </a:rPr>
            </a:br>
            <a:endParaRPr lang="en-US" sz="2000" b="1">
              <a:ea typeface="+mn-lt"/>
              <a:cs typeface="+mn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3" descr="A picture containing sign, painted&#10;&#10;Description automatically generated">
            <a:extLst>
              <a:ext uri="{FF2B5EF4-FFF2-40B4-BE49-F238E27FC236}">
                <a16:creationId xmlns:a16="http://schemas.microsoft.com/office/drawing/2014/main" id="{61D9911B-08F5-419A-A404-79A27195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87184" y="1226650"/>
            <a:ext cx="3781051" cy="3760722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EDB0AC-63BC-41B1-BFEA-C18B1658A6FF}"/>
              </a:ext>
            </a:extLst>
          </p:cNvPr>
          <p:cNvSpPr txBox="1"/>
          <p:nvPr/>
        </p:nvSpPr>
        <p:spPr>
          <a:xfrm>
            <a:off x="9391233" y="6657945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60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330ECF-87F4-46F8-B774-2E982BAF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8D421-2748-4CCB-9C9D-F73AB644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1" y="-336589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然而我相信，若沒有對天主的認識，人仍需要其他人告訴他公義是甚麼、愛是甚麼，善良是甚麼，倫理道德是甚麼。要小心，若人是善惡的唯一尺度，那就難有全人類可以共同接受的定律了，因為每人都可有各自的詮釋和演繹</a:t>
            </a:r>
            <a:r>
              <a:rPr lang="en-US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。</a:t>
            </a:r>
            <a:endParaRPr lang="en-US" sz="1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60E86-66C0-4970-B359-6077ECFB18B1}"/>
              </a:ext>
            </a:extLst>
          </p:cNvPr>
          <p:cNvSpPr txBox="1"/>
          <p:nvPr/>
        </p:nvSpPr>
        <p:spPr>
          <a:xfrm>
            <a:off x="9391233" y="6657945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6031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032D8B87-88DA-4E9C-B676-B10D70EA5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BFDC4F-2BE9-4472-9C97-2451B539D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1220" b="-1"/>
          <a:stretch/>
        </p:blipFill>
        <p:spPr>
          <a:xfrm>
            <a:off x="20" y="-8466"/>
            <a:ext cx="12191980" cy="6866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66BDE-398F-45BD-B879-18B20994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2A07C-AEA8-42C7-BD2F-5BD6FD101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b="1">
                <a:solidFill>
                  <a:srgbClr val="FFFFFF"/>
                </a:solidFill>
                <a:ea typeface="+mn-lt"/>
                <a:cs typeface="+mn-lt"/>
              </a:rPr>
              <a:t>另一方面，亦沒有絕對的無神論，人無可能做無神論者。若問，你信天主嗎</a:t>
            </a:r>
            <a:r>
              <a:rPr lang="en-US" b="1">
                <a:solidFill>
                  <a:srgbClr val="FFFFFF"/>
                </a:solidFill>
                <a:ea typeface="+mn-lt"/>
                <a:cs typeface="+mn-lt"/>
              </a:rPr>
              <a:t>﹖</a:t>
            </a:r>
            <a:r>
              <a:rPr lang="ja-JP" altLang="en-US" b="1">
                <a:solidFill>
                  <a:srgbClr val="FFFFFF"/>
                </a:solidFill>
                <a:ea typeface="+mn-lt"/>
                <a:cs typeface="+mn-lt"/>
              </a:rPr>
              <a:t>答案是信或不信。倒不如問：在你的生活中，有甚麼東西是絕對的呢</a:t>
            </a:r>
            <a:r>
              <a:rPr lang="en-US" b="1">
                <a:solidFill>
                  <a:srgbClr val="FFFFFF"/>
                </a:solidFill>
                <a:ea typeface="+mn-lt"/>
                <a:cs typeface="+mn-lt"/>
              </a:rPr>
              <a:t>﹖</a:t>
            </a:r>
            <a:r>
              <a:rPr lang="ja-JP" altLang="en-US" b="1">
                <a:solidFill>
                  <a:srgbClr val="FFFFFF"/>
                </a:solidFill>
                <a:ea typeface="+mn-lt"/>
                <a:cs typeface="+mn-lt"/>
              </a:rPr>
              <a:t>真正的無神論者不可能把事情絕對化，不能令所有人都成為無神論者，更不能神化任何人或任何事，包括自己，也不能神化錢財、經濟、娛樂或職業。若真是無神論者，世上沒有任何事是絕對的。非常矛盾罷</a:t>
            </a:r>
            <a:r>
              <a:rPr lang="en-US" b="1">
                <a:solidFill>
                  <a:srgbClr val="FFFFFF"/>
                </a:solidFill>
                <a:ea typeface="+mn-lt"/>
                <a:cs typeface="+mn-lt"/>
              </a:rPr>
              <a:t>!</a:t>
            </a:r>
            <a:r>
              <a:rPr lang="en-US" altLang="ja-JP" b="1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ja-JP" altLang="en-US" b="1">
                <a:solidFill>
                  <a:srgbClr val="FFFFFF"/>
                </a:solidFill>
                <a:ea typeface="+mn-lt"/>
                <a:cs typeface="+mn-lt"/>
              </a:rPr>
              <a:t>我想大家再想想多頭怪的故事，斬下一頭另一頭生出，人抗拒天主，卻使另一個「天主」出現。極端地說，無神論者最終也會為自己創造一個神</a:t>
            </a:r>
            <a:r>
              <a:rPr lang="en-US" b="1">
                <a:solidFill>
                  <a:srgbClr val="FFFFFF"/>
                </a:solidFill>
                <a:ea typeface="+mn-lt"/>
                <a:cs typeface="+mn-lt"/>
              </a:rPr>
              <a:t>。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CDAC1-6F59-4025-A3CE-6E66E3EBBA64}"/>
              </a:ext>
            </a:extLst>
          </p:cNvPr>
          <p:cNvSpPr txBox="1"/>
          <p:nvPr/>
        </p:nvSpPr>
        <p:spPr>
          <a:xfrm>
            <a:off x="9575579" y="6657945"/>
            <a:ext cx="261642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451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A1EAC00F-B63E-4203-A63D-C8BF3FB84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80167" y="520749"/>
            <a:ext cx="3499152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9B496-3D4C-42E1-B729-1838C789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E8486-DD23-429A-A5F5-5AB96D79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1700" b="1">
                <a:ea typeface="+mn-lt"/>
                <a:cs typeface="+mn-lt"/>
              </a:rPr>
              <a:t>「今天如何論述天主」，為何是「今天」呢</a:t>
            </a:r>
            <a:r>
              <a:rPr lang="en-US" sz="1700" b="1">
                <a:ea typeface="+mn-lt"/>
                <a:cs typeface="+mn-lt"/>
              </a:rPr>
              <a:t>﹖</a:t>
            </a:r>
            <a:r>
              <a:rPr lang="ja-JP" altLang="en-US" sz="1700" b="1">
                <a:ea typeface="+mn-lt"/>
                <a:cs typeface="+mn-lt"/>
              </a:rPr>
              <a:t>有些人已假設「今天」比過往多問題，多阻障。「今天」在歐洲，很多人已放棄信仰，更不接觸教會。跟這些人論述天主比跟從未接觸過信仰的人困難得多。歐洲人自少接受教會教育，以為自己已經聽過，其實是無知，認為自己已知一切的，實在是一無所知</a:t>
            </a:r>
            <a:r>
              <a:rPr lang="en-US" sz="1700" b="1">
                <a:ea typeface="+mn-lt"/>
                <a:cs typeface="+mn-lt"/>
              </a:rPr>
              <a:t>!</a:t>
            </a:r>
            <a:r>
              <a:rPr lang="en-US" altLang="ja-JP" sz="1700" b="1">
                <a:ea typeface="+mn-lt"/>
                <a:cs typeface="+mn-lt"/>
              </a:rPr>
              <a:t> </a:t>
            </a:r>
            <a:r>
              <a:rPr lang="ja-JP" altLang="en-US" sz="1700" b="1">
                <a:ea typeface="+mn-lt"/>
                <a:cs typeface="+mn-lt"/>
              </a:rPr>
              <a:t>今天的文化是全球化的文化。上述問題，在世界上其他地方都會出現。有人認為論述天主像論述天氣般容易。其實，論述天主是最大的問題。人所論述的天主可能是自己想像出來的。正如聖奧思定所說：「主，誰敢在這世上論述祢</a:t>
            </a:r>
            <a:r>
              <a:rPr lang="en-US" sz="1700" b="1">
                <a:ea typeface="+mn-lt"/>
                <a:cs typeface="+mn-lt"/>
              </a:rPr>
              <a:t>!</a:t>
            </a:r>
            <a:r>
              <a:rPr lang="ja-JP" altLang="en-US" sz="1700" b="1">
                <a:ea typeface="+mn-lt"/>
                <a:cs typeface="+mn-lt"/>
              </a:rPr>
              <a:t>」對於天主，大多數人是沈默的，但亦有人隨意妄言。其實，人那有能力完整地、真實地論述天主呢</a:t>
            </a:r>
            <a:r>
              <a:rPr lang="en-US" sz="1700" b="1">
                <a:ea typeface="+mn-lt"/>
                <a:cs typeface="+mn-lt"/>
              </a:rPr>
              <a:t>!</a:t>
            </a:r>
            <a:r>
              <a:rPr lang="en-US" altLang="ja-JP" sz="1700" b="1">
                <a:ea typeface="+mn-lt"/>
                <a:cs typeface="+mn-lt"/>
              </a:rPr>
              <a:t> </a:t>
            </a:r>
            <a:r>
              <a:rPr lang="ja-JP" altLang="en-US" sz="1700" b="1">
                <a:ea typeface="+mn-lt"/>
                <a:cs typeface="+mn-lt"/>
              </a:rPr>
              <a:t>天主是不可言喻的奧秘。人感到自己不能做假信徒</a:t>
            </a:r>
            <a:r>
              <a:rPr lang="en-US" sz="1700" b="1">
                <a:ea typeface="+mn-lt"/>
                <a:cs typeface="+mn-lt"/>
              </a:rPr>
              <a:t>。</a:t>
            </a:r>
            <a:br>
              <a:rPr lang="en-US" sz="1700" b="1">
                <a:ea typeface="+mn-lt"/>
                <a:cs typeface="+mn-lt"/>
              </a:rPr>
            </a:br>
            <a:endParaRPr lang="en-US" sz="1700" b="1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C8B0D-676C-47CC-850C-B00D6753C16C}"/>
              </a:ext>
            </a:extLst>
          </p:cNvPr>
          <p:cNvSpPr txBox="1"/>
          <p:nvPr/>
        </p:nvSpPr>
        <p:spPr>
          <a:xfrm>
            <a:off x="9556342" y="6657945"/>
            <a:ext cx="263565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378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442D2C40-7ED8-45E4-9E7D-C3407F9CA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Images : writing, book, mystery, symbol, black, paper ...">
            <a:extLst>
              <a:ext uri="{FF2B5EF4-FFF2-40B4-BE49-F238E27FC236}">
                <a16:creationId xmlns:a16="http://schemas.microsoft.com/office/drawing/2014/main" id="{CCED985F-34EA-421B-A48C-0C5156E1A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0957"/>
          <a:stretch/>
        </p:blipFill>
        <p:spPr>
          <a:xfrm>
            <a:off x="20" y="-8467"/>
            <a:ext cx="12191980" cy="6866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8A14F8-7725-4EAD-B29E-59E33C22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651FD-7761-4C92-BEEE-8779036F8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lIns="109728" tIns="109728" rIns="109728" bIns="91440" anchor="ctr">
            <a:normAutofit/>
          </a:bodyPr>
          <a:lstStyle/>
          <a:p>
            <a:r>
              <a:rPr lang="ja-JP" altLang="en-US" b="1">
                <a:solidFill>
                  <a:srgbClr val="FFFFFF"/>
                </a:solidFill>
                <a:ea typeface="+mn-lt"/>
                <a:cs typeface="+mn-lt"/>
              </a:rPr>
              <a:t>若你給比較年長者一份名單，請他們在其中選出最優先想見的，男士們可能會選美女，有人可能選錢財，有人可能會想看看太空船，亦可能無人想見到天主。不過，在所有受造物中，只有人能看到這宇宙的奧秘。每一受造物都生活在這奧秘內，但只能看到這奧秘的一部份，而不能看到這奧秘的整體。然而，人或其他受造物都要面對死亡。實在，人的死亡更是悲慘。因為其他受造物只感受到肉體的死亡，人卻知道肉身的死亡及精神的死亡。那麼，如何在真理中論述天主呢</a:t>
            </a:r>
            <a:r>
              <a:rPr lang="en-US" b="1">
                <a:solidFill>
                  <a:srgbClr val="FFFFFF"/>
                </a:solidFill>
                <a:ea typeface="+mn-lt"/>
                <a:cs typeface="+mn-lt"/>
              </a:rPr>
              <a:t>﹖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66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DEE64-9484-4A75-ADAB-8D0F4167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ja-JP" alt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今天如何論述天主</a:t>
            </a: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2">
                <a:lumMod val="75000"/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79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Humanity Help Social - Free photo on Pixabay">
            <a:extLst>
              <a:ext uri="{FF2B5EF4-FFF2-40B4-BE49-F238E27FC236}">
                <a16:creationId xmlns:a16="http://schemas.microsoft.com/office/drawing/2014/main" id="{A4B6BCF8-0665-42C9-BAED-F3CF20C83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053" y="2249820"/>
            <a:ext cx="4777381" cy="218565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3DEDC-B10C-4151-9052-45F00F1F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484A3-0661-4CCE-9868-DF42F19D2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400" b="1">
                <a:ea typeface="+mn-lt"/>
                <a:cs typeface="+mn-lt"/>
              </a:rPr>
              <a:t>人不可能對所有時代負責。我們要負責的是「今天」。其實，每一時代，人類都有共同命運，人之能喜樂是因為人能愛</a:t>
            </a:r>
            <a:r>
              <a:rPr lang="en-US" sz="2400" b="1">
                <a:ea typeface="+mn-lt"/>
                <a:cs typeface="+mn-lt"/>
              </a:rPr>
              <a:t>;</a:t>
            </a:r>
            <a:r>
              <a:rPr lang="en-US" altLang="ja-JP" sz="2400" b="1">
                <a:ea typeface="+mn-lt"/>
                <a:cs typeface="+mn-lt"/>
              </a:rPr>
              <a:t> </a:t>
            </a:r>
            <a:r>
              <a:rPr lang="ja-JP" altLang="en-US" sz="2400" b="1">
                <a:ea typeface="+mn-lt"/>
                <a:cs typeface="+mn-lt"/>
              </a:rPr>
              <a:t>人之會恐懼不安是因人要面對死亡。「今天」的人類，不單了解到自身的有限，死亡的結局正威脅著他。「今天」的人類知道人在死亡時要結束現世的旅程，他們更知道整個人類也會結束。因著原爆，甚或核爆，人可在瞬間消失</a:t>
            </a:r>
            <a:r>
              <a:rPr lang="en-US" sz="2400" b="1">
                <a:ea typeface="+mn-lt"/>
                <a:cs typeface="+mn-lt"/>
              </a:rPr>
              <a:t>。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32248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C5509-32E2-4F78-A045-1088EDB4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433B-8D81-47C9-8454-65EF82BD6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en-US" sz="2200" b="1">
                <a:ea typeface="+mn-lt"/>
                <a:cs typeface="+mn-lt"/>
              </a:rPr>
              <a:t>1945</a:t>
            </a:r>
            <a:r>
              <a:rPr lang="ja-JP" altLang="en-US" sz="2200" b="1">
                <a:ea typeface="+mn-lt"/>
                <a:cs typeface="+mn-lt"/>
              </a:rPr>
              <a:t>年</a:t>
            </a:r>
            <a:r>
              <a:rPr lang="en-US" sz="2200" b="1">
                <a:ea typeface="+mn-lt"/>
                <a:cs typeface="+mn-lt"/>
              </a:rPr>
              <a:t>8</a:t>
            </a:r>
            <a:r>
              <a:rPr lang="ja-JP" altLang="en-US" sz="2200" b="1">
                <a:ea typeface="+mn-lt"/>
                <a:cs typeface="+mn-lt"/>
              </a:rPr>
              <a:t>月</a:t>
            </a:r>
            <a:r>
              <a:rPr lang="en-US" sz="2200" b="1">
                <a:ea typeface="+mn-lt"/>
                <a:cs typeface="+mn-lt"/>
              </a:rPr>
              <a:t>6</a:t>
            </a:r>
            <a:r>
              <a:rPr lang="ja-JP" altLang="en-US" sz="2200" b="1">
                <a:ea typeface="+mn-lt"/>
                <a:cs typeface="+mn-lt"/>
              </a:rPr>
              <a:t>日世上第一枚原子彈墜落日本廣島市，造成數十萬日本平民喪生。於是，許多人定該日為新時代</a:t>
            </a:r>
            <a:r>
              <a:rPr lang="en-US" sz="2200" b="1">
                <a:ea typeface="+mn-lt"/>
                <a:cs typeface="+mn-lt"/>
              </a:rPr>
              <a:t> —</a:t>
            </a:r>
            <a:r>
              <a:rPr lang="en-US" altLang="ja-JP" sz="2200" b="1">
                <a:ea typeface="+mn-lt"/>
                <a:cs typeface="+mn-lt"/>
              </a:rPr>
              <a:t> </a:t>
            </a:r>
            <a:r>
              <a:rPr lang="ja-JP" altLang="en-US" sz="2200" b="1">
                <a:ea typeface="+mn-lt"/>
                <a:cs typeface="+mn-lt"/>
              </a:rPr>
              <a:t>後人類時代</a:t>
            </a:r>
            <a:r>
              <a:rPr lang="en-US" sz="2200" b="1">
                <a:ea typeface="+mn-lt"/>
                <a:cs typeface="+mn-lt"/>
              </a:rPr>
              <a:t> ﹙Post-human﹚</a:t>
            </a:r>
            <a:r>
              <a:rPr lang="ja-JP" altLang="en-US" sz="2200" b="1">
                <a:ea typeface="+mn-lt"/>
                <a:cs typeface="+mn-lt"/>
              </a:rPr>
              <a:t>的開始。人醒覺到大自然被人類不斷破壞，於是很多人著重環保。許多人卻喜歡把自己隱藏起來，埋首於虛擬的電子世界裡。有些人則著力於建設智慧城市</a:t>
            </a:r>
            <a:r>
              <a:rPr lang="en-US" sz="2200" b="1">
                <a:ea typeface="+mn-lt"/>
                <a:cs typeface="+mn-lt"/>
              </a:rPr>
              <a:t> ﹙Smart City﹚</a:t>
            </a:r>
            <a:r>
              <a:rPr lang="ja-JP" altLang="en-US" sz="2200" b="1">
                <a:ea typeface="+mn-lt"/>
                <a:cs typeface="+mn-lt"/>
              </a:rPr>
              <a:t>，利用各種資訊科技或創新意念，整合都市的組成系統和服務，以提昇資源運用的效率，優化都市管理和服務，以及改善市民生活品質</a:t>
            </a:r>
            <a:r>
              <a:rPr lang="en-US" sz="2200" b="1">
                <a:ea typeface="+mn-lt"/>
                <a:cs typeface="+mn-lt"/>
              </a:rPr>
              <a:t>。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3F42D6-0736-42D7-8E7C-006F6E99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455" r="27968" b="-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72E8A-4C51-49ED-ADF6-DF9617FDEA72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442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person, hand, close&#10;&#10;Description automatically generated">
            <a:extLst>
              <a:ext uri="{FF2B5EF4-FFF2-40B4-BE49-F238E27FC236}">
                <a16:creationId xmlns:a16="http://schemas.microsoft.com/office/drawing/2014/main" id="{3B1BC74D-7CC0-4E23-860B-5B854964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511" r="43759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7D3ED-D6CA-485C-8D91-D30C56434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1E539-BEBF-4EE9-9727-63C329AB1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200" b="1" err="1">
                <a:ea typeface="+mn-lt"/>
                <a:cs typeface="+mn-lt"/>
              </a:rPr>
              <a:t>無論人的想法如何，他們都不會思考天主或相信天主。傳統天主教國家也是這樣。現在正是時候讓我們細讀耶穌所講的「莠子的比喻</a:t>
            </a:r>
            <a:r>
              <a:rPr lang="en-US" sz="2200" b="1">
                <a:ea typeface="+mn-lt"/>
                <a:cs typeface="+mn-lt"/>
              </a:rPr>
              <a:t>」 ﹙</a:t>
            </a:r>
            <a:r>
              <a:rPr lang="ja-JP" altLang="en-US" sz="2200" b="1">
                <a:ea typeface="+mn-lt"/>
                <a:cs typeface="+mn-lt"/>
                <a:hlinkClick r:id="rId4"/>
              </a:rPr>
              <a:t>瑪</a:t>
            </a:r>
            <a:r>
              <a:rPr lang="en-US" sz="2200" b="1">
                <a:ea typeface="+mn-lt"/>
                <a:cs typeface="+mn-lt"/>
                <a:hlinkClick r:id="rId4"/>
              </a:rPr>
              <a:t>13：24-30</a:t>
            </a:r>
            <a:r>
              <a:rPr lang="en-US" sz="2200" b="1">
                <a:ea typeface="+mn-lt"/>
                <a:cs typeface="+mn-lt"/>
              </a:rPr>
              <a:t>﹚</a:t>
            </a:r>
            <a:r>
              <a:rPr lang="ja-JP" altLang="en-US" sz="2200" b="1">
                <a:ea typeface="+mn-lt"/>
                <a:cs typeface="+mn-lt"/>
              </a:rPr>
              <a:t>。「今天」可以說是最好的，因為我們可幻想未來，看到麥子的生長。「今天」也可說是最壞的，因為莠子長得非常高大，隨時把麥子掩蓋。究竟是麥子勝過莠子，還是莠子勝過麥子呢</a:t>
            </a:r>
            <a:r>
              <a:rPr lang="en-US" sz="2200" b="1">
                <a:ea typeface="+mn-lt"/>
                <a:cs typeface="+mn-lt"/>
              </a:rPr>
              <a:t>﹖</a:t>
            </a:r>
            <a:r>
              <a:rPr lang="ja-JP" altLang="en-US" sz="2200" b="1">
                <a:ea typeface="+mn-lt"/>
                <a:cs typeface="+mn-lt"/>
              </a:rPr>
              <a:t>或是麥子莠子同時存在</a:t>
            </a:r>
            <a:r>
              <a:rPr lang="en-US" sz="2200" b="1">
                <a:ea typeface="+mn-lt"/>
                <a:cs typeface="+mn-lt"/>
              </a:rPr>
              <a:t>﹖</a:t>
            </a:r>
            <a:r>
              <a:rPr lang="ja-JP" altLang="en-US" sz="2200" b="1">
                <a:ea typeface="+mn-lt"/>
                <a:cs typeface="+mn-lt"/>
              </a:rPr>
              <a:t>耶穌提醒我們要小心，「免得你們收集莠子，連麥子也拔了出來</a:t>
            </a:r>
            <a:r>
              <a:rPr lang="en-US" sz="2200" b="1">
                <a:ea typeface="+mn-lt"/>
                <a:cs typeface="+mn-lt"/>
              </a:rPr>
              <a:t>。」 ﹙</a:t>
            </a:r>
            <a:r>
              <a:rPr lang="ja-JP" altLang="en-US" sz="2200" b="1">
                <a:ea typeface="+mn-lt"/>
                <a:cs typeface="+mn-lt"/>
                <a:hlinkClick r:id="rId4"/>
              </a:rPr>
              <a:t>瑪</a:t>
            </a:r>
            <a:r>
              <a:rPr lang="en-US" sz="2200" b="1">
                <a:ea typeface="+mn-lt"/>
                <a:cs typeface="+mn-lt"/>
                <a:hlinkClick r:id="rId4"/>
              </a:rPr>
              <a:t>13：29</a:t>
            </a:r>
            <a:r>
              <a:rPr lang="en-US" sz="2200" b="1">
                <a:ea typeface="+mn-lt"/>
                <a:cs typeface="+mn-lt"/>
              </a:rPr>
              <a:t>﹚</a:t>
            </a:r>
            <a:endParaRPr lang="en-US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D2669-F454-404D-8843-AEB9EFDBCAE7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300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032D8B87-88DA-4E9C-B676-B10D70EA5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stock photo of bible, birth, child">
            <a:extLst>
              <a:ext uri="{FF2B5EF4-FFF2-40B4-BE49-F238E27FC236}">
                <a16:creationId xmlns:a16="http://schemas.microsoft.com/office/drawing/2014/main" id="{C9661CFD-7FFA-40E7-A35B-8F2D12032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368" r="14400" b="1"/>
          <a:stretch/>
        </p:blipFill>
        <p:spPr>
          <a:xfrm>
            <a:off x="20" y="-8466"/>
            <a:ext cx="12191980" cy="6866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3FE15-A23D-48C6-819F-3C0D44F6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0A316-4782-4B13-834F-EF1800E65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</a:rPr>
              <a:t>天主教信仰是相當現實的，我們不會迷信世界是不斷進步的，進步將帶來痛苦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;</a:t>
            </a:r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</a:rPr>
              <a:t>而麥子和莠子必會同時存在。我們信仰的希望在「當我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 ﹙</a:t>
            </a:r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</a:rPr>
              <a:t>耶穌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﹚</a:t>
            </a:r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</a:rPr>
              <a:t>從地上被舉起來時，便要吸引眾人來歸向我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」 ﹙</a:t>
            </a:r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  <a:hlinkClick r:id="rId3"/>
              </a:rPr>
              <a:t>若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  <a:hlinkClick r:id="rId3"/>
              </a:rPr>
              <a:t>12：32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﹚</a:t>
            </a:r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</a:rPr>
              <a:t>。「被舉起」有雙重意義，一是耶穌受刑時，先被釘在橫木上，然後再用繩把釘有耶穌的橫木拉到早已豎立起的直木上。另一是指耶穌升天到天父的右邊。耶穌死在十字架上最痛苦的時刻就是人類復活的時刻。就如孕媽媽分娩的時刻就是她最痛苦的時刻，但當新生命誕生後，她的一切痛苦即忘掉了，喜樂充盈著所有人的生命。我們相信，當那日子臨近時，世界會越來越痛苦。「當我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 ﹙</a:t>
            </a:r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</a:rPr>
              <a:t>耶穌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﹚</a:t>
            </a:r>
            <a:r>
              <a:rPr lang="ja-JP" altLang="en-US" sz="2200" b="1">
                <a:solidFill>
                  <a:srgbClr val="FFFFFF"/>
                </a:solidFill>
                <a:ea typeface="+mn-lt"/>
                <a:cs typeface="+mn-lt"/>
              </a:rPr>
              <a:t>從地上被舉起來時，便要吸引眾人來歸向我」。實在，整個宇宙正期待新天新地的誕生。既是如此，整個宇宙便要好好保護麥子，剷除莠子只會連麥子也拔掉。整個宇宙要充滿希望地，滿有魄力地期待眾人來歸向耶穌的時刻</a:t>
            </a:r>
            <a:r>
              <a:rPr lang="en-US" sz="2200" b="1">
                <a:solidFill>
                  <a:srgbClr val="FFFFFF"/>
                </a:solidFill>
                <a:ea typeface="+mn-lt"/>
                <a:cs typeface="+mn-lt"/>
              </a:rPr>
              <a:t>。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80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89872-79D5-4A9B-B0B0-989F6A14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77265-513C-4D02-AC48-AC4D0BC4E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000" b="1">
                <a:ea typeface="+mn-lt"/>
                <a:cs typeface="+mn-lt"/>
              </a:rPr>
              <a:t>親愛的朋友，你看到「今天如何論述天主」這個主題，有否發現這問題充滿毛病呢</a:t>
            </a:r>
            <a:r>
              <a:rPr lang="en-US" sz="2000" b="1">
                <a:ea typeface="+mn-lt"/>
                <a:cs typeface="+mn-lt"/>
              </a:rPr>
              <a:t>﹖</a:t>
            </a:r>
            <a:r>
              <a:rPr lang="ja-JP" altLang="en-US" sz="2000" b="1">
                <a:ea typeface="+mn-lt"/>
                <a:cs typeface="+mn-lt"/>
              </a:rPr>
              <a:t>我想舉一個例子加以說明：手提電話推銷員必先清楚及掌握所推銷的電話的一切功能，才能向顧客推銷電話，至於「如何」推銷，則要學習技巧和方法了。就此例子，在論述天主時，人是否已完全掌握天主認識天主這一大奧秘呢</a:t>
            </a:r>
            <a:r>
              <a:rPr lang="en-US" sz="2000" b="1">
                <a:ea typeface="+mn-lt"/>
                <a:cs typeface="+mn-lt"/>
              </a:rPr>
              <a:t>!</a:t>
            </a:r>
            <a:r>
              <a:rPr lang="en-US" altLang="ja-JP" sz="2000" b="1">
                <a:ea typeface="+mn-lt"/>
                <a:cs typeface="+mn-lt"/>
              </a:rPr>
              <a:t> </a:t>
            </a:r>
            <a:r>
              <a:rPr lang="ja-JP" altLang="en-US" sz="2000" b="1">
                <a:ea typeface="+mn-lt"/>
                <a:cs typeface="+mn-lt"/>
              </a:rPr>
              <a:t>在未弄清天主為何時，我們只能說：「</a:t>
            </a:r>
            <a:r>
              <a:rPr lang="ja-JP" altLang="en-US" sz="2000" b="1" err="1">
                <a:ea typeface="+mn-lt"/>
                <a:cs typeface="+mn-lt"/>
              </a:rPr>
              <a:t>為何」要論述天主</a:t>
            </a:r>
            <a:r>
              <a:rPr lang="en-US" sz="2000" b="1" err="1">
                <a:ea typeface="+mn-lt"/>
                <a:cs typeface="+mn-lt"/>
              </a:rPr>
              <a:t>﹖</a:t>
            </a:r>
            <a:r>
              <a:rPr lang="ja-JP" altLang="en-US" sz="2000" b="1" err="1">
                <a:ea typeface="+mn-lt"/>
                <a:cs typeface="+mn-lt"/>
              </a:rPr>
              <a:t>天主是誰或向誰論述天主</a:t>
            </a:r>
            <a:r>
              <a:rPr lang="en-US" sz="2000" b="1" err="1">
                <a:ea typeface="+mn-lt"/>
                <a:cs typeface="+mn-lt"/>
              </a:rPr>
              <a:t>﹖</a:t>
            </a:r>
            <a:r>
              <a:rPr lang="ja-JP" altLang="en-US" sz="2000" b="1" err="1">
                <a:ea typeface="+mn-lt"/>
                <a:cs typeface="+mn-lt"/>
              </a:rPr>
              <a:t>若像推銷員找「如何」推銷手提電話的方法，我們只能找到</a:t>
            </a:r>
            <a:r>
              <a:rPr lang="en-US" sz="2000" b="1" err="1">
                <a:ea typeface="+mn-lt"/>
                <a:cs typeface="+mn-lt"/>
              </a:rPr>
              <a:t>Steve</a:t>
            </a:r>
            <a:r>
              <a:rPr lang="en-US" sz="2000" b="1">
                <a:ea typeface="+mn-lt"/>
                <a:cs typeface="+mn-lt"/>
              </a:rPr>
              <a:t> Jobs (</a:t>
            </a:r>
            <a:r>
              <a:rPr lang="ja-JP" altLang="en-US" sz="2000" b="1">
                <a:ea typeface="+mn-lt"/>
                <a:cs typeface="+mn-lt"/>
              </a:rPr>
              <a:t>蘋果</a:t>
            </a:r>
            <a:r>
              <a:rPr lang="en-US" sz="2000" b="1">
                <a:ea typeface="+mn-lt"/>
                <a:cs typeface="+mn-lt"/>
              </a:rPr>
              <a:t>CEO</a:t>
            </a:r>
            <a:r>
              <a:rPr lang="ja-JP" altLang="en-US" sz="2000" b="1">
                <a:ea typeface="+mn-lt"/>
                <a:cs typeface="+mn-lt"/>
              </a:rPr>
              <a:t>喬布斯</a:t>
            </a:r>
            <a:r>
              <a:rPr lang="en-US" sz="2000" b="1">
                <a:ea typeface="+mn-lt"/>
                <a:cs typeface="+mn-lt"/>
              </a:rPr>
              <a:t>)</a:t>
            </a:r>
            <a:r>
              <a:rPr lang="ja-JP" altLang="en-US" sz="2000" b="1">
                <a:ea typeface="+mn-lt"/>
                <a:cs typeface="+mn-lt"/>
              </a:rPr>
              <a:t>的「天主」，而不是聖經中那位</a:t>
            </a:r>
            <a:r>
              <a:rPr lang="en-US" sz="2000" b="1">
                <a:ea typeface="+mn-lt"/>
                <a:cs typeface="+mn-lt"/>
              </a:rPr>
              <a:t>Job</a:t>
            </a:r>
            <a:r>
              <a:rPr lang="ja-JP" altLang="en-US" sz="2000" b="1">
                <a:ea typeface="+mn-lt"/>
                <a:cs typeface="+mn-lt"/>
              </a:rPr>
              <a:t>，約伯的天主了</a:t>
            </a:r>
            <a:r>
              <a:rPr lang="en-US" sz="2000" b="1">
                <a:ea typeface="+mn-lt"/>
                <a:cs typeface="+mn-lt"/>
              </a:rPr>
              <a:t>!</a:t>
            </a:r>
            <a:endParaRPr lang="en-US" sz="2000"/>
          </a:p>
        </p:txBody>
      </p:sp>
      <p:pic>
        <p:nvPicPr>
          <p:cNvPr id="4" name="Picture 4" descr="A picture containing sky, person, nature, outdoor&#10;&#10;Description automatically generated">
            <a:extLst>
              <a:ext uri="{FF2B5EF4-FFF2-40B4-BE49-F238E27FC236}">
                <a16:creationId xmlns:a16="http://schemas.microsoft.com/office/drawing/2014/main" id="{2802EC2D-95E5-431D-9712-ADAD2805A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179" r="3724" b="-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288B8-967F-4032-B5BC-98D5EE5B57C6}"/>
              </a:ext>
            </a:extLst>
          </p:cNvPr>
          <p:cNvSpPr txBox="1"/>
          <p:nvPr/>
        </p:nvSpPr>
        <p:spPr>
          <a:xfrm>
            <a:off x="9391233" y="6657945"/>
            <a:ext cx="280076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509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A4CC-1E35-4035-BD02-5A7DA7F3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C264-C76F-4644-AA3E-450BA51C2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200" b="1">
                <a:ea typeface="+mn-lt"/>
                <a:cs typeface="+mn-lt"/>
              </a:rPr>
              <a:t>很多人利用「天主」，以「天主」之名來「解決」自己未能解決之事，或稱此乃天主的意思。「天主」成了萬用匙。又有很多人說自己不信天主，你聽後不必緊張，因為那些人所講的「天主」可能與天主無關。某位法國哲學家明認自己是無神論者，他認為</a:t>
            </a:r>
            <a:r>
              <a:rPr lang="en-US" sz="2200" b="1">
                <a:ea typeface="+mn-lt"/>
                <a:cs typeface="+mn-lt"/>
              </a:rPr>
              <a:t>God</a:t>
            </a:r>
            <a:r>
              <a:rPr lang="ja-JP" altLang="en-US" sz="2200" b="1">
                <a:ea typeface="+mn-lt"/>
                <a:cs typeface="+mn-lt"/>
              </a:rPr>
              <a:t>不是為所有人適用的靈丹妙藥。但是，天主就不是靈丹妙藥。這位無神論者的「天主」，根本就不是天主。天主是人類最大的奧秘；是人無法理解的奧秘</a:t>
            </a:r>
            <a:r>
              <a:rPr lang="en-US" sz="2200" b="1">
                <a:ea typeface="+mn-lt"/>
                <a:cs typeface="+mn-lt"/>
              </a:rPr>
              <a:t>。</a:t>
            </a:r>
            <a:endParaRPr lang="en-US" sz="2200"/>
          </a:p>
        </p:txBody>
      </p:sp>
      <p:pic>
        <p:nvPicPr>
          <p:cNvPr id="4" name="Picture 4" descr="A picture containing wall, indoor, metal, key&#10;&#10;Description automatically generated">
            <a:extLst>
              <a:ext uri="{FF2B5EF4-FFF2-40B4-BE49-F238E27FC236}">
                <a16:creationId xmlns:a16="http://schemas.microsoft.com/office/drawing/2014/main" id="{20C90319-CEC1-4D14-A4A7-3B20F3E81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120" r="15630" b="-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A7254-C834-4AEA-AD19-F4F2F9F26423}"/>
              </a:ext>
            </a:extLst>
          </p:cNvPr>
          <p:cNvSpPr txBox="1"/>
          <p:nvPr/>
        </p:nvSpPr>
        <p:spPr>
          <a:xfrm>
            <a:off x="9575579" y="6657945"/>
            <a:ext cx="261642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321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Images : nature, wilderness, fog, sunset, mist, view ...">
            <a:extLst>
              <a:ext uri="{FF2B5EF4-FFF2-40B4-BE49-F238E27FC236}">
                <a16:creationId xmlns:a16="http://schemas.microsoft.com/office/drawing/2014/main" id="{AF99911E-EF0C-45A1-9574-D8FC950E3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782F0-C7B3-4D22-9641-EE4EF9D8A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101" y="1384723"/>
            <a:ext cx="4877697" cy="4152850"/>
          </a:xfrm>
        </p:spPr>
        <p:txBody>
          <a:bodyPr lIns="109728" tIns="109728" rIns="109728" bIns="91440" anchor="t">
            <a:normAutofit fontScale="92500"/>
          </a:bodyPr>
          <a:lstStyle/>
          <a:p>
            <a:pPr marL="0" indent="0">
              <a:buNone/>
            </a:pPr>
            <a:r>
              <a:rPr lang="ja-JP" altLang="en-US" sz="2400" b="1">
                <a:ea typeface="+mn-lt"/>
                <a:cs typeface="+mn-lt"/>
              </a:rPr>
              <a:t>天主不是一件事，不是石塊堆中的一塊石。反而，天主臨在於每一石塊內，每一石塊也存在於天主內。天主是所有石塊的根源。若石塊被堆砌成橋樑，天主便在這橋樑內</a:t>
            </a:r>
            <a:r>
              <a:rPr lang="en-US" sz="2400" b="1">
                <a:ea typeface="+mn-lt"/>
                <a:cs typeface="+mn-lt"/>
              </a:rPr>
              <a:t>;</a:t>
            </a:r>
            <a:r>
              <a:rPr lang="en-US" altLang="ja-JP" sz="2400" b="1">
                <a:ea typeface="+mn-lt"/>
                <a:cs typeface="+mn-lt"/>
              </a:rPr>
              <a:t> </a:t>
            </a:r>
            <a:r>
              <a:rPr lang="ja-JP" altLang="en-US" sz="2400" b="1">
                <a:ea typeface="+mn-lt"/>
                <a:cs typeface="+mn-lt"/>
              </a:rPr>
              <a:t>若石塊被築成圍牆，天主便在這圍牆內。有些人一提到天主與受造物時，即會將之看成一場競技；即是天主要佔有所有受造物，而受造物則各自獨立反抗。然而，天主不是想掩蓋所有石頭的大石，天主本是根源，所有受造物都存在於天主的氛圍中</a:t>
            </a:r>
            <a:r>
              <a:rPr lang="en-US" sz="2400" b="1">
                <a:ea typeface="+mn-lt"/>
                <a:cs typeface="+mn-lt"/>
              </a:rPr>
              <a:t>。</a:t>
            </a:r>
            <a:endParaRPr lang="en-US" sz="240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87739-73CE-4878-9419-39A34149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Autofit/>
          </a:bodyPr>
          <a:lstStyle/>
          <a:p>
            <a:r>
              <a:rPr lang="ja-JP" altLang="en-US" sz="2400" b="1">
                <a:ea typeface="+mj-lt"/>
                <a:cs typeface="+mj-lt"/>
              </a:rPr>
              <a:t>「天主」這個名詞有甚麼意思呢</a:t>
            </a:r>
            <a:r>
              <a:rPr lang="en-US" sz="2400" b="1">
                <a:ea typeface="+mj-lt"/>
                <a:cs typeface="+mj-lt"/>
              </a:rPr>
              <a:t>﹖</a:t>
            </a:r>
            <a:r>
              <a:rPr lang="ja-JP" altLang="en-US" sz="2400" b="1">
                <a:ea typeface="+mj-lt"/>
                <a:cs typeface="+mj-lt"/>
              </a:rPr>
              <a:t>基督徒所稱的「天主」或「上帝」，這名稱是利瑪竇神父來華後所創作的，就如歐洲人稱</a:t>
            </a:r>
            <a:r>
              <a:rPr lang="en-US" sz="2400" b="1">
                <a:ea typeface="+mj-lt"/>
                <a:cs typeface="+mj-lt"/>
              </a:rPr>
              <a:t>God</a:t>
            </a:r>
            <a:r>
              <a:rPr lang="ja-JP" altLang="en-US" sz="2400" b="1">
                <a:ea typeface="+mj-lt"/>
                <a:cs typeface="+mj-lt"/>
              </a:rPr>
              <a:t>一樣。他指</a:t>
            </a:r>
            <a:r>
              <a:rPr lang="en-US" sz="2400" b="1">
                <a:ea typeface="+mj-lt"/>
                <a:cs typeface="+mj-lt"/>
              </a:rPr>
              <a:t>God</a:t>
            </a:r>
            <a:r>
              <a:rPr lang="ja-JP" altLang="en-US" sz="2400" b="1">
                <a:ea typeface="+mj-lt"/>
                <a:cs typeface="+mj-lt"/>
              </a:rPr>
              <a:t>是創造一切的神，而耶穌給我們認識的不只是創造一切的神，更是「父」，「天父」。他認為「天主」或「上帝」這名稱為未認識「天父」的人更易接受</a:t>
            </a:r>
            <a:r>
              <a:rPr lang="en-US" sz="2400" b="1">
                <a:ea typeface="+mj-lt"/>
                <a:cs typeface="+mj-lt"/>
              </a:rPr>
              <a:t>。</a:t>
            </a:r>
            <a:endParaRPr lang="en-US" sz="24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F0BCA40-E7DA-4695-A60E-74D17EC79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026967" y="135729"/>
            <a:ext cx="16967339" cy="10118205"/>
          </a:xfr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0BE7A-9FFC-47EE-BBA9-096EC3B68A7B}"/>
              </a:ext>
            </a:extLst>
          </p:cNvPr>
          <p:cNvSpPr txBox="1"/>
          <p:nvPr/>
        </p:nvSpPr>
        <p:spPr>
          <a:xfrm>
            <a:off x="359434" y="681966"/>
            <a:ext cx="5257800" cy="3175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098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AC2FC977-2355-4021-8647-E42E1A0DB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703" r="30861" b="2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0575E-B7D0-4849-AD6F-A12FAD740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703921"/>
            <a:ext cx="5721484" cy="5515904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400" b="1">
                <a:ea typeface="+mn-lt"/>
                <a:cs typeface="+mn-lt"/>
              </a:rPr>
              <a:t>為何要論述天主</a:t>
            </a:r>
            <a:r>
              <a:rPr lang="en-US" sz="2400" b="1">
                <a:ea typeface="+mn-lt"/>
                <a:cs typeface="+mn-lt"/>
              </a:rPr>
              <a:t>﹖</a:t>
            </a:r>
            <a:r>
              <a:rPr lang="ja-JP" altLang="en-US" sz="2400" b="1">
                <a:ea typeface="+mn-lt"/>
                <a:cs typeface="+mn-lt"/>
              </a:rPr>
              <a:t>因為人可以聽到天主，天主會向人說話。聖經記載天主向亞巴郎、梅瑟及眾先知說話，他們要將天主的話，他們所接收到的訊息傳給眾人。天主透過人向人說話，以顯示自己。當人藉其他人的見證，聽到天主向他說話時，人便做到了他所能做到的</a:t>
            </a:r>
            <a:r>
              <a:rPr lang="en-US" sz="2400" b="1">
                <a:ea typeface="+mn-lt"/>
                <a:cs typeface="+mn-lt"/>
              </a:rPr>
              <a:t> —</a:t>
            </a:r>
            <a:r>
              <a:rPr lang="en-US" altLang="ja-JP" sz="2400" b="1">
                <a:ea typeface="+mn-lt"/>
                <a:cs typeface="+mn-lt"/>
              </a:rPr>
              <a:t> </a:t>
            </a:r>
            <a:r>
              <a:rPr lang="ja-JP" altLang="en-US" sz="2400" b="1">
                <a:ea typeface="+mn-lt"/>
                <a:cs typeface="+mn-lt"/>
              </a:rPr>
              <a:t>即是聽到天主。這種聽天主說話的方式是透過與人共融，與人分享，是最佳的方式</a:t>
            </a:r>
            <a:r>
              <a:rPr lang="en-US" sz="2400" b="1">
                <a:ea typeface="+mn-lt"/>
                <a:cs typeface="+mn-lt"/>
              </a:rPr>
              <a:t>。</a:t>
            </a:r>
            <a:br>
              <a:rPr lang="en-US" sz="2400" b="1">
                <a:ea typeface="+mn-lt"/>
                <a:cs typeface="+mn-lt"/>
              </a:rPr>
            </a:br>
            <a:br>
              <a:rPr lang="en-US" altLang="ja-JP" sz="2400" b="1">
                <a:ea typeface="+mn-lt"/>
                <a:cs typeface="+mn-lt"/>
              </a:rPr>
            </a:br>
            <a:r>
              <a:rPr lang="ja-JP" altLang="en-US" sz="2400" b="1">
                <a:ea typeface="+mn-lt"/>
                <a:cs typeface="+mn-lt"/>
              </a:rPr>
              <a:t>有些人認為天主太沈默，不作聲</a:t>
            </a:r>
            <a:r>
              <a:rPr lang="en-US" sz="2400" b="1">
                <a:ea typeface="+mn-lt"/>
                <a:cs typeface="+mn-lt"/>
              </a:rPr>
              <a:t>;</a:t>
            </a:r>
            <a:r>
              <a:rPr lang="en-US" altLang="ja-JP" sz="2400" b="1">
                <a:ea typeface="+mn-lt"/>
                <a:cs typeface="+mn-lt"/>
              </a:rPr>
              <a:t> </a:t>
            </a:r>
            <a:r>
              <a:rPr lang="ja-JP" altLang="en-US" sz="2400" b="1">
                <a:ea typeface="+mn-lt"/>
                <a:cs typeface="+mn-lt"/>
              </a:rPr>
              <a:t>特別在不義之前，他們常請天主發言。其實，天主不停透過宇宙萬物向我們發言，只是人未會靜下來細聽</a:t>
            </a:r>
            <a:r>
              <a:rPr lang="en-US" sz="2400" b="1">
                <a:ea typeface="+mn-lt"/>
                <a:cs typeface="+mn-lt"/>
              </a:rPr>
              <a:t>!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DB974-D68E-43E5-BBDB-6C4F0F00D1F0}"/>
              </a:ext>
            </a:extLst>
          </p:cNvPr>
          <p:cNvSpPr txBox="1"/>
          <p:nvPr/>
        </p:nvSpPr>
        <p:spPr>
          <a:xfrm>
            <a:off x="9556343" y="6657945"/>
            <a:ext cx="263565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37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6EAB9-3B43-4560-9842-5E782B86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9CE2E23-A5C5-47C7-AABD-694E5DF2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400" b="1">
                <a:ea typeface="+mn-lt"/>
                <a:cs typeface="+mn-lt"/>
              </a:rPr>
              <a:t>當亞巴郎、梅瑟及眾先知、或某人接收到天主的訊息時，會與人分享，會立時把訊息傳揚開去；不會像有些動物般，找到食物便自己吃。天主的這些傳信者不會單把訊息編輯成書交給別人各自閱讀，各自詮釋。他們會把天主的話生活出來，讓人明白。因此，傳信者本身就是訊息。耶穌派遣門徒兩個兩個去傳揚祂的福音，傳佈福音者以自己的生活為基督作見證，向所有人宣講</a:t>
            </a:r>
            <a:r>
              <a:rPr lang="en-US" sz="2400" b="1">
                <a:ea typeface="+mn-lt"/>
                <a:cs typeface="+mn-lt"/>
              </a:rPr>
              <a:t>。</a:t>
            </a:r>
            <a:endParaRPr lang="en-US" sz="2400"/>
          </a:p>
        </p:txBody>
      </p:sp>
      <p:pic>
        <p:nvPicPr>
          <p:cNvPr id="18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E465243-46AB-4942-BD75-FD3C963FC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33" b="28817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6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34DBFD-A14E-48C4-ACDF-5FBB0A37A8ED}"/>
              </a:ext>
            </a:extLst>
          </p:cNvPr>
          <p:cNvSpPr txBox="1"/>
          <p:nvPr/>
        </p:nvSpPr>
        <p:spPr>
          <a:xfrm>
            <a:off x="9575579" y="6657945"/>
            <a:ext cx="261642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05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025EFD5-738C-41B9-87FE-0C00E211B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FF0D2-2C14-487C-A95F-01D69430B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44272"/>
            <a:ext cx="5721484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10" descr="Free Images : nature, sunlight, atmosphere, daytime ...">
            <a:extLst>
              <a:ext uri="{FF2B5EF4-FFF2-40B4-BE49-F238E27FC236}">
                <a16:creationId xmlns:a16="http://schemas.microsoft.com/office/drawing/2014/main" id="{95F4914D-482F-451D-B68C-EFB2C114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2" r="17492" b="-3"/>
          <a:stretch/>
        </p:blipFill>
        <p:spPr>
          <a:xfrm>
            <a:off x="858284" y="1165109"/>
            <a:ext cx="4261337" cy="435133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6ABA-0732-4E1D-81B5-9DBADD7FB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04772"/>
            <a:ext cx="5721484" cy="4351338"/>
          </a:xfrm>
        </p:spPr>
        <p:txBody>
          <a:bodyPr lIns="109728" tIns="109728" rIns="109728" bIns="91440">
            <a:normAutofit/>
          </a:bodyPr>
          <a:lstStyle/>
          <a:p>
            <a:r>
              <a:rPr lang="ja-JP" altLang="en-US" sz="2000" b="1">
                <a:ea typeface="+mn-lt"/>
                <a:cs typeface="+mn-lt"/>
              </a:rPr>
              <a:t>現今教育界，很多老師都在尋求新的教學方法、新的教授技巧，尋找新資源去吸引學生的興趣。但往往忽略了去理解教育為何</a:t>
            </a:r>
            <a:r>
              <a:rPr lang="en-US" sz="2000" b="1">
                <a:ea typeface="+mn-lt"/>
                <a:cs typeface="+mn-lt"/>
              </a:rPr>
              <a:t>﹖</a:t>
            </a:r>
            <a:r>
              <a:rPr lang="ja-JP" altLang="en-US" sz="2000" b="1">
                <a:ea typeface="+mn-lt"/>
                <a:cs typeface="+mn-lt"/>
              </a:rPr>
              <a:t>結果，老師及學生都對學習失去興趣，失去魄力。學生會灰心地問，學習對我有何用處</a:t>
            </a:r>
            <a:r>
              <a:rPr lang="en-US" sz="2000" b="1">
                <a:ea typeface="+mn-lt"/>
                <a:cs typeface="+mn-lt"/>
              </a:rPr>
              <a:t>﹖</a:t>
            </a:r>
            <a:r>
              <a:rPr lang="ja-JP" altLang="en-US" sz="2000" b="1">
                <a:ea typeface="+mn-lt"/>
                <a:cs typeface="+mn-lt"/>
              </a:rPr>
              <a:t>學這些東西有何用</a:t>
            </a:r>
            <a:r>
              <a:rPr lang="en-US" sz="2000" b="1">
                <a:ea typeface="+mn-lt"/>
                <a:cs typeface="+mn-lt"/>
              </a:rPr>
              <a:t>﹖</a:t>
            </a:r>
            <a:r>
              <a:rPr lang="ja-JP" altLang="en-US" sz="2000" b="1">
                <a:ea typeface="+mn-lt"/>
                <a:cs typeface="+mn-lt"/>
              </a:rPr>
              <a:t>凡事都講有用無用，這是非常危險的，容易引起各種歧視和厭棄等社會現象。對「真、善、美」等的渴求亦會隨之而減少，因為「真」會變質，「善」太空泛，「美」則是外表。若教育只留於知識而不再講求人生，教人尋求真理，教育便失去其意義了。教會亦然，所謂的新福傳若只講「如何</a:t>
            </a:r>
            <a:r>
              <a:rPr lang="en-US" sz="2000" b="1">
                <a:ea typeface="+mn-lt"/>
                <a:cs typeface="+mn-lt"/>
              </a:rPr>
              <a:t>」 —</a:t>
            </a:r>
            <a:r>
              <a:rPr lang="en-US" altLang="ja-JP" sz="2000" b="1">
                <a:ea typeface="+mn-lt"/>
                <a:cs typeface="+mn-lt"/>
              </a:rPr>
              <a:t> </a:t>
            </a:r>
            <a:r>
              <a:rPr lang="ja-JP" altLang="en-US" sz="2000" b="1">
                <a:ea typeface="+mn-lt"/>
                <a:cs typeface="+mn-lt"/>
              </a:rPr>
              <a:t>尋求福傳技巧及加入更多資料，不如停留在舊福傳罷</a:t>
            </a:r>
            <a:r>
              <a:rPr lang="en-US" sz="2000" b="1">
                <a:ea typeface="+mn-lt"/>
                <a:cs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5122259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 Them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ShapesVTI</vt:lpstr>
      <vt:lpstr>基督徒的宣講</vt:lpstr>
      <vt:lpstr>今天如何論述天主</vt:lpstr>
      <vt:lpstr>PowerPoint Presentation</vt:lpstr>
      <vt:lpstr>PowerPoint Presentation</vt:lpstr>
      <vt:lpstr>PowerPoint Presentation</vt:lpstr>
      <vt:lpstr>「天主」這個名詞有甚麼意思呢﹖基督徒所稱的「天主」或「上帝」，這名稱是利瑪竇神父來華後所創作的，就如歐洲人稱God一樣。他指God是創造一切的神，而耶穌給我們認識的不只是創造一切的神，更是「父」，「天父」。他認為「天主」或「上帝」這名稱為未認識「天父」的人更易接受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然而我相信，若沒有對天主的認識，人仍需要其他人告訴他公義是甚麼、愛是甚麼，善良是甚麼，倫理道德是甚麼。要小心，若人是善惡的唯一尺度，那就難有全人類可以共同接受的定律了，因為每人都可有各自的詮釋和演繹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2022-01-10T03:57:57Z</dcterms:created>
  <dcterms:modified xsi:type="dcterms:W3CDTF">2022-01-11T01:36:55Z</dcterms:modified>
</cp:coreProperties>
</file>