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7C0FB-E313-45E4-A6FA-721CB41B799B}" v="264" dt="2022-01-06T08:19:33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ED27C0FB-E313-45E4-A6FA-721CB41B799B}"/>
    <pc:docChg chg="addSld delSld modSld addMainMaster delMainMaster">
      <pc:chgData name="Priscilla Wong" userId="S::spcsprw@spcs.edu.hk::00e3236a-ab67-4239-888f-325bce813678" providerId="AD" clId="Web-{ED27C0FB-E313-45E4-A6FA-721CB41B799B}" dt="2022-01-06T08:19:33.362" v="281"/>
      <pc:docMkLst>
        <pc:docMk/>
      </pc:docMkLst>
      <pc:sldChg chg="addSp delSp modSp mod setBg modClrScheme chgLayout">
        <pc:chgData name="Priscilla Wong" userId="S::spcsprw@spcs.edu.hk::00e3236a-ab67-4239-888f-325bce813678" providerId="AD" clId="Web-{ED27C0FB-E313-45E4-A6FA-721CB41B799B}" dt="2022-01-06T07:24:45.150" v="3" actId="20577"/>
        <pc:sldMkLst>
          <pc:docMk/>
          <pc:sldMk cId="2299734367" sldId="256"/>
        </pc:sldMkLst>
        <pc:spChg chg="mod">
          <ac:chgData name="Priscilla Wong" userId="S::spcsprw@spcs.edu.hk::00e3236a-ab67-4239-888f-325bce813678" providerId="AD" clId="Web-{ED27C0FB-E313-45E4-A6FA-721CB41B799B}" dt="2022-01-06T07:24:45.150" v="3" actId="20577"/>
          <ac:spMkLst>
            <pc:docMk/>
            <pc:sldMk cId="2299734367" sldId="256"/>
            <ac:spMk id="2" creationId="{00000000-0000-0000-0000-000000000000}"/>
          </ac:spMkLst>
        </pc:spChg>
        <pc:spChg chg="mo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3" creationId="{00000000-0000-0000-0000-000000000000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8" creationId="{EA164D6B-6878-4B9F-A2D0-985D39B17B46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4:05.931" v="1"/>
          <ac:spMkLst>
            <pc:docMk/>
            <pc:sldMk cId="2299734367" sldId="256"/>
            <ac:spMk id="9" creationId="{A88F843D-1C1B-C740-AC27-E3238D0F5F47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10" creationId="{32C3162B-47DE-4EA0-A4BE-9A143AEC634B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4:05.931" v="1"/>
          <ac:spMkLst>
            <pc:docMk/>
            <pc:sldMk cId="2299734367" sldId="256"/>
            <ac:spMk id="11" creationId="{A21C8291-E3D5-4240-8FF4-E5213CBCC453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12" creationId="{362F176A-9349-4CD7-8042-59C0200C8CE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4:05.931" v="1"/>
          <ac:spMkLst>
            <pc:docMk/>
            <pc:sldMk cId="2299734367" sldId="256"/>
            <ac:spMk id="13" creationId="{08B44AFE-C181-7047-8CC9-CA00BD385EEA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14" creationId="{9263D6F5-598D-4A1D-B50B-2AC99EDE8F5E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16" creationId="{4E9A171F-91A7-42F8-B25C-E38B244E757C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18" creationId="{985AAE23-FCB6-4663-907C-0110B0FDC58E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20" creationId="{9C969C2C-E7E3-4052-87D4-61E733EC1BBD}"/>
          </ac:spMkLst>
        </pc:spChg>
        <pc:spChg chg="add">
          <ac:chgData name="Priscilla Wong" userId="S::spcsprw@spcs.edu.hk::00e3236a-ab67-4239-888f-325bce813678" providerId="AD" clId="Web-{ED27C0FB-E313-45E4-A6FA-721CB41B799B}" dt="2022-01-06T07:24:05.977" v="2"/>
          <ac:spMkLst>
            <pc:docMk/>
            <pc:sldMk cId="2299734367" sldId="256"/>
            <ac:spMk id="22" creationId="{7C60369F-A41B-4D6E-8990-30E2715C5730}"/>
          </ac:spMkLst>
        </pc:spChg>
        <pc:picChg chg="add del">
          <ac:chgData name="Priscilla Wong" userId="S::spcsprw@spcs.edu.hk::00e3236a-ab67-4239-888f-325bce813678" providerId="AD" clId="Web-{ED27C0FB-E313-45E4-A6FA-721CB41B799B}" dt="2022-01-06T07:24:05.931" v="1"/>
          <ac:picMkLst>
            <pc:docMk/>
            <pc:sldMk cId="2299734367" sldId="256"/>
            <ac:picMk id="4" creationId="{6EE602CC-AB1F-45CB-BB97-5B5D41F1C54C}"/>
          </ac:picMkLst>
        </pc:picChg>
      </pc:sldChg>
      <pc:sldChg chg="addSp delSp modSp new mod setBg">
        <pc:chgData name="Priscilla Wong" userId="S::spcsprw@spcs.edu.hk::00e3236a-ab67-4239-888f-325bce813678" providerId="AD" clId="Web-{ED27C0FB-E313-45E4-A6FA-721CB41B799B}" dt="2022-01-06T07:26:11.465" v="23"/>
        <pc:sldMkLst>
          <pc:docMk/>
          <pc:sldMk cId="3991888404" sldId="257"/>
        </pc:sldMkLst>
        <pc:spChg chg="mo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" creationId="{D3FB53B3-5670-4D52-95FC-5FF58D0A9EF4}"/>
          </ac:spMkLst>
        </pc:spChg>
        <pc:spChg chg="add del mo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3" creationId="{7737B978-2CB5-49D2-A9EE-2D9D9A0BD84A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8" creationId="{C3B59E90-C2E6-4C7B-B62A-9A39E4D132D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10" creationId="{F41B2979-9B0F-4F3C-A912-A0A5339D706C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12" creationId="{0D88D065-482C-41CF-99A2-50EFB1B94E5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14" creationId="{23E1A6E1-A101-407D-9872-0506425C7DDD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16" creationId="{BB719278-7F2F-4811-B6C9-3045E7DCC12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18" creationId="{E49E4F89-BD43-4E3D-88E8-6C7E8AA9F70D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0" creationId="{71153701-84AC-48F8-BF95-FD091301A00B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2" creationId="{025FF1E9-6522-482B-A20C-EA7AF7CAA13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4" creationId="{760CEDF7-1225-4242-8C30-EA518372A716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6" creationId="{1ED69555-EE48-4B19-812B-4E1068DBF976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7" creationId="{57AEB73D-F521-4B19-820F-12DB6BCC8406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28" creationId="{6B72EEBA-3A5D-41CE-8465-A45A0F65674E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29" creationId="{1ED69555-EE48-4B19-812B-4E1068DBF976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30" creationId="{EA164D6B-6878-4B9F-A2D0-985D39B17B46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31" creationId="{57AEB73D-F521-4B19-820F-12DB6BCC8406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32" creationId="{362F176A-9349-4CD7-8042-59C0200C8CE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33" creationId="{6B72EEBA-3A5D-41CE-8465-A45A0F65674E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34" creationId="{064738AB-B6BE-4867-889A-52CE4AC8DBD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35" creationId="{EA164D6B-6878-4B9F-A2D0-985D39B17B46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36" creationId="{57851D67-7085-40E2-B146-F91433A28E08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37" creationId="{4413CD7F-736E-4AF7-AB2B-473CAA9E1D09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38" creationId="{91DF095C-665A-4B22-A777-D3196F49510F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39" creationId="{55EDA2F5-6B28-478B-9AC4-43FE41E2B3C6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41" creationId="{701D712E-ABB9-4258-877D-9349C8577A07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26:11.434" v="22"/>
          <ac:spMkLst>
            <pc:docMk/>
            <pc:sldMk cId="3991888404" sldId="257"/>
            <ac:spMk id="43" creationId="{E7528E56-1447-4C98-882B-CE26279501A1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45" creationId="{4E9A171F-91A7-42F8-B25C-E38B244E757C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47" creationId="{985AAE23-FCB6-4663-907C-0110B0FDC58E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49" creationId="{9C969C2C-E7E3-4052-87D4-61E733EC1BBD}"/>
          </ac:spMkLst>
        </pc:spChg>
        <pc:spChg chg="add">
          <ac:chgData name="Priscilla Wong" userId="S::spcsprw@spcs.edu.hk::00e3236a-ab67-4239-888f-325bce813678" providerId="AD" clId="Web-{ED27C0FB-E313-45E4-A6FA-721CB41B799B}" dt="2022-01-06T07:26:11.465" v="23"/>
          <ac:spMkLst>
            <pc:docMk/>
            <pc:sldMk cId="3991888404" sldId="257"/>
            <ac:spMk id="51" creationId="{7C60369F-A41B-4D6E-8990-30E2715C5730}"/>
          </ac:spMkLst>
        </pc:spChg>
      </pc:sldChg>
      <pc:sldChg chg="addSp modSp new mod setBg">
        <pc:chgData name="Priscilla Wong" userId="S::spcsprw@spcs.edu.hk::00e3236a-ab67-4239-888f-325bce813678" providerId="AD" clId="Web-{ED27C0FB-E313-45E4-A6FA-721CB41B799B}" dt="2022-01-06T07:26:02.418" v="20" actId="20577"/>
        <pc:sldMkLst>
          <pc:docMk/>
          <pc:sldMk cId="2890995797" sldId="258"/>
        </pc:sldMkLst>
        <pc:spChg chg="mod">
          <ac:chgData name="Priscilla Wong" userId="S::spcsprw@spcs.edu.hk::00e3236a-ab67-4239-888f-325bce813678" providerId="AD" clId="Web-{ED27C0FB-E313-45E4-A6FA-721CB41B799B}" dt="2022-01-06T07:26:02.418" v="20" actId="20577"/>
          <ac:spMkLst>
            <pc:docMk/>
            <pc:sldMk cId="2890995797" sldId="258"/>
            <ac:spMk id="2" creationId="{92458C31-4822-4EE3-A45A-43E1A34B30AB}"/>
          </ac:spMkLst>
        </pc:spChg>
        <pc:spChg chg="mo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3" creationId="{5B118250-D924-471C-8448-9F0763256DB7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8" creationId="{C3B59E90-C2E6-4C7B-B62A-9A39E4D132D9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10" creationId="{F41B2979-9B0F-4F3C-A912-A0A5339D706C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12" creationId="{0D88D065-482C-41CF-99A2-50EFB1B94E59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14" creationId="{23E1A6E1-A101-407D-9872-0506425C7DDD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16" creationId="{BB719278-7F2F-4811-B6C9-3045E7DCC120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18" creationId="{E49E4F89-BD43-4E3D-88E8-6C7E8AA9F70D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20" creationId="{71153701-84AC-48F8-BF95-FD091301A00B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22" creationId="{025FF1E9-6522-482B-A20C-EA7AF7CAA134}"/>
          </ac:spMkLst>
        </pc:spChg>
        <pc:spChg chg="add">
          <ac:chgData name="Priscilla Wong" userId="S::spcsprw@spcs.edu.hk::00e3236a-ab67-4239-888f-325bce813678" providerId="AD" clId="Web-{ED27C0FB-E313-45E4-A6FA-721CB41B799B}" dt="2022-01-06T07:25:50.121" v="18"/>
          <ac:spMkLst>
            <pc:docMk/>
            <pc:sldMk cId="2890995797" sldId="258"/>
            <ac:spMk id="24" creationId="{760CEDF7-1225-4242-8C30-EA518372A716}"/>
          </ac:spMkLst>
        </pc:spChg>
      </pc:sldChg>
      <pc:sldChg chg="addSp delSp modSp new mod setBg">
        <pc:chgData name="Priscilla Wong" userId="S::spcsprw@spcs.edu.hk::00e3236a-ab67-4239-888f-325bce813678" providerId="AD" clId="Web-{ED27C0FB-E313-45E4-A6FA-721CB41B799B}" dt="2022-01-06T07:36:07.088" v="32"/>
        <pc:sldMkLst>
          <pc:docMk/>
          <pc:sldMk cId="3866353016" sldId="259"/>
        </pc:sldMkLst>
        <pc:spChg chg="del mod">
          <ac:chgData name="Priscilla Wong" userId="S::spcsprw@spcs.edu.hk::00e3236a-ab67-4239-888f-325bce813678" providerId="AD" clId="Web-{ED27C0FB-E313-45E4-A6FA-721CB41B799B}" dt="2022-01-06T07:36:07.088" v="32"/>
          <ac:spMkLst>
            <pc:docMk/>
            <pc:sldMk cId="3866353016" sldId="259"/>
            <ac:spMk id="2" creationId="{D6BFE20F-15DB-4A40-862E-9B7E8E3A95E8}"/>
          </ac:spMkLst>
        </pc:spChg>
        <pc:spChg chg="mo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3" creationId="{17FDAF10-1931-4558-A05F-DE4E8F6D6DA7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5" creationId="{4F7FD78B-86AC-4BD3-8F00-94252918769D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10" creationId="{099405E2-1A96-4DBA-A9DC-4C2A1B421CA9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12" creationId="{932FF329-3A87-4F66-BA01-91CD63C8119F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14" creationId="{BCF4857D-F003-4CA1-82AB-00900B1008BA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16" creationId="{79855050-A75B-4DD0-9B56-8B1C7722D884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18" creationId="{5E6738EB-6FF0-4AF9-8462-57F4494B88B2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20" creationId="{DB791336-FCAA-4174-9303-B3F374861110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22" creationId="{CA212158-300D-44D0-9CCE-472C3F669EE1}"/>
          </ac:spMkLst>
        </pc:spChg>
        <pc:spChg chg="add">
          <ac:chgData name="Priscilla Wong" userId="S::spcsprw@spcs.edu.hk::00e3236a-ab67-4239-888f-325bce813678" providerId="AD" clId="Web-{ED27C0FB-E313-45E4-A6FA-721CB41B799B}" dt="2022-01-06T07:36:04.245" v="31"/>
          <ac:spMkLst>
            <pc:docMk/>
            <pc:sldMk cId="3866353016" sldId="259"/>
            <ac:spMk id="24" creationId="{988521F4-D44A-42C5-9BDB-5CA25554098B}"/>
          </ac:spMkLst>
        </pc:spChg>
        <pc:picChg chg="add mod ord">
          <ac:chgData name="Priscilla Wong" userId="S::spcsprw@spcs.edu.hk::00e3236a-ab67-4239-888f-325bce813678" providerId="AD" clId="Web-{ED27C0FB-E313-45E4-A6FA-721CB41B799B}" dt="2022-01-06T07:36:04.245" v="31"/>
          <ac:picMkLst>
            <pc:docMk/>
            <pc:sldMk cId="3866353016" sldId="259"/>
            <ac:picMk id="4" creationId="{51CB1D24-7FFF-49DE-8FFA-6633C2DFB7C4}"/>
          </ac:picMkLst>
        </pc:picChg>
      </pc:sldChg>
      <pc:sldChg chg="addSp delSp modSp new mod setBg">
        <pc:chgData name="Priscilla Wong" userId="S::spcsprw@spcs.edu.hk::00e3236a-ab67-4239-888f-325bce813678" providerId="AD" clId="Web-{ED27C0FB-E313-45E4-A6FA-721CB41B799B}" dt="2022-01-06T07:37:57.872" v="64"/>
        <pc:sldMkLst>
          <pc:docMk/>
          <pc:sldMk cId="3129989815" sldId="260"/>
        </pc:sldMkLst>
        <pc:spChg chg="mod">
          <ac:chgData name="Priscilla Wong" userId="S::spcsprw@spcs.edu.hk::00e3236a-ab67-4239-888f-325bce813678" providerId="AD" clId="Web-{ED27C0FB-E313-45E4-A6FA-721CB41B799B}" dt="2022-01-06T07:37:50.919" v="60"/>
          <ac:spMkLst>
            <pc:docMk/>
            <pc:sldMk cId="3129989815" sldId="260"/>
            <ac:spMk id="2" creationId="{8D234727-E084-4D14-AB91-B2A7038C7395}"/>
          </ac:spMkLst>
        </pc:spChg>
        <pc:spChg chg="mod">
          <ac:chgData name="Priscilla Wong" userId="S::spcsprw@spcs.edu.hk::00e3236a-ab67-4239-888f-325bce813678" providerId="AD" clId="Web-{ED27C0FB-E313-45E4-A6FA-721CB41B799B}" dt="2022-01-06T07:37:57.872" v="64"/>
          <ac:spMkLst>
            <pc:docMk/>
            <pc:sldMk cId="3129989815" sldId="260"/>
            <ac:spMk id="3" creationId="{569FF31B-9DC4-4D4A-884A-51DA2EE54078}"/>
          </ac:spMkLst>
        </pc:spChg>
        <pc:spChg chg="add del mod">
          <ac:chgData name="Priscilla Wong" userId="S::spcsprw@spcs.edu.hk::00e3236a-ab67-4239-888f-325bce813678" providerId="AD" clId="Web-{ED27C0FB-E313-45E4-A6FA-721CB41B799B}" dt="2022-01-06T07:37:15.418" v="44"/>
          <ac:spMkLst>
            <pc:docMk/>
            <pc:sldMk cId="3129989815" sldId="260"/>
            <ac:spMk id="5" creationId="{847C6452-B674-4BD3-8CD6-31661422941C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8" creationId="{1E215ECD-24B4-4158-A5BA-DFBCE731C6A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10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12" creationId="{932FF329-3A87-4F66-BA01-91CD63C8119F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13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14" creationId="{BCF4857D-F003-4CA1-82AB-00900B1008BA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15" creationId="{DEB1CCE3-FB1D-471C-9AFE-D20E81E64AC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16" creationId="{79855050-A75B-4DD0-9B56-8B1C7722D884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17" creationId="{60F38E87-6AF8-4488-B608-9FA2F57B40B7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18" creationId="{5E6738EB-6FF0-4AF9-8462-57F4494B88B2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19" creationId="{ECC3B76D-CC6E-42D0-8666-2A2164AB5AF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20" creationId="{DB791336-FCAA-4174-9303-B3F374861110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21" creationId="{32BA9D6C-8214-4E25-AF8B-48762AD8D53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22" creationId="{CA212158-300D-44D0-9CCE-472C3F669EE1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23" creationId="{DBE9B8BD-472F-4F54-AC9D-101EE3496992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37:13.746" v="41"/>
          <ac:spMkLst>
            <pc:docMk/>
            <pc:sldMk cId="3129989815" sldId="260"/>
            <ac:spMk id="24" creationId="{988521F4-D44A-42C5-9BDB-5CA25554098B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25" creationId="{0871A14F-64B0-4CCE-900E-695C55EFF375}"/>
          </ac:spMkLst>
        </pc:spChg>
        <pc:spChg chg="add">
          <ac:chgData name="Priscilla Wong" userId="S::spcsprw@spcs.edu.hk::00e3236a-ab67-4239-888f-325bce813678" providerId="AD" clId="Web-{ED27C0FB-E313-45E4-A6FA-721CB41B799B}" dt="2022-01-06T07:37:33.184" v="50"/>
          <ac:spMkLst>
            <pc:docMk/>
            <pc:sldMk cId="3129989815" sldId="260"/>
            <ac:spMk id="27" creationId="{0FDBC76A-295F-4635-A28D-ADA24F383ABC}"/>
          </ac:spMkLst>
        </pc:spChg>
        <pc:picChg chg="add del mod ord">
          <ac:chgData name="Priscilla Wong" userId="S::spcsprw@spcs.edu.hk::00e3236a-ab67-4239-888f-325bce813678" providerId="AD" clId="Web-{ED27C0FB-E313-45E4-A6FA-721CB41B799B}" dt="2022-01-06T07:37:15.418" v="45"/>
          <ac:picMkLst>
            <pc:docMk/>
            <pc:sldMk cId="3129989815" sldId="260"/>
            <ac:picMk id="4" creationId="{0D2F7D0E-BDA6-4A08-AA1E-8C7166376660}"/>
          </ac:picMkLst>
        </pc:picChg>
        <pc:picChg chg="add mod">
          <ac:chgData name="Priscilla Wong" userId="S::spcsprw@spcs.edu.hk::00e3236a-ab67-4239-888f-325bce813678" providerId="AD" clId="Web-{ED27C0FB-E313-45E4-A6FA-721CB41B799B}" dt="2022-01-06T07:37:33.184" v="50"/>
          <ac:picMkLst>
            <pc:docMk/>
            <pc:sldMk cId="3129989815" sldId="260"/>
            <ac:picMk id="7" creationId="{7B0F9DF4-43FE-4431-B04D-99A81CC6EEF9}"/>
          </ac:picMkLst>
        </pc:picChg>
      </pc:sldChg>
      <pc:sldChg chg="addSp delSp modSp new mod setBg">
        <pc:chgData name="Priscilla Wong" userId="S::spcsprw@spcs.edu.hk::00e3236a-ab67-4239-888f-325bce813678" providerId="AD" clId="Web-{ED27C0FB-E313-45E4-A6FA-721CB41B799B}" dt="2022-01-06T07:44:07.725" v="104" actId="20577"/>
        <pc:sldMkLst>
          <pc:docMk/>
          <pc:sldMk cId="1342514213" sldId="261"/>
        </pc:sldMkLst>
        <pc:spChg chg="mo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2" creationId="{ED6011ED-E396-42D9-B027-B093A6E3AE5D}"/>
          </ac:spMkLst>
        </pc:spChg>
        <pc:spChg chg="mod">
          <ac:chgData name="Priscilla Wong" userId="S::spcsprw@spcs.edu.hk::00e3236a-ab67-4239-888f-325bce813678" providerId="AD" clId="Web-{ED27C0FB-E313-45E4-A6FA-721CB41B799B}" dt="2022-01-06T07:44:07.725" v="104" actId="20577"/>
          <ac:spMkLst>
            <pc:docMk/>
            <pc:sldMk cId="1342514213" sldId="261"/>
            <ac:spMk id="3" creationId="{8F87557E-13D8-490C-8FA5-2BC55DD582BA}"/>
          </ac:spMkLst>
        </pc:spChg>
        <pc:spChg chg="add del mod">
          <ac:chgData name="Priscilla Wong" userId="S::spcsprw@spcs.edu.hk::00e3236a-ab67-4239-888f-325bce813678" providerId="AD" clId="Web-{ED27C0FB-E313-45E4-A6FA-721CB41B799B}" dt="2022-01-06T07:42:43.754" v="74"/>
          <ac:spMkLst>
            <pc:docMk/>
            <pc:sldMk cId="1342514213" sldId="261"/>
            <ac:spMk id="5" creationId="{FF0A1136-E204-4321-A033-67EB38C934BE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8" creationId="{714504ED-15AD-41AA-B7C9-A4DDF4B040A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10" creationId="{DA4E7B50-D68C-43EB-930F-EA442A13A9B2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11" creationId="{02822754-E01B-4742-88B9-BE0984BAFE58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12" creationId="{387C5BBA-BBE2-4821-96CF-38FC49570F6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13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14" creationId="{3611DA2B-4CF7-4A57-82AC-FA120DE44DB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15" creationId="{DEB1CCE3-FB1D-471C-9AFE-D20E81E64AC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16" creationId="{C1CF7BFC-0A02-4106-88A8-CCC0D944451E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17" creationId="{60F38E87-6AF8-4488-B608-9FA2F57B40B7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18" creationId="{65304E59-B4DC-4CA3-89F1-5C88000EB708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19" creationId="{ECC3B76D-CC6E-42D0-8666-2A2164AB5AF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20" creationId="{73167A8C-FFEF-4D1B-8459-E2BB5C045FAE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21" creationId="{32BA9D6C-8214-4E25-AF8B-48762AD8D53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11.927" v="83"/>
          <ac:spMkLst>
            <pc:docMk/>
            <pc:sldMk cId="1342514213" sldId="261"/>
            <ac:spMk id="22" creationId="{1CA3DFBE-30A6-4BDE-9238-14F3652B4F9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23" creationId="{DBE9B8BD-472F-4F54-AC9D-101EE3496992}"/>
          </ac:spMkLst>
        </pc:spChg>
        <pc:spChg chg="ad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24" creationId="{2ECA4CB2-9071-41EB-AABB-2D8EB939D0F8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25" creationId="{0871A14F-64B0-4CCE-900E-695C55EFF375}"/>
          </ac:spMkLst>
        </pc:spChg>
        <pc:spChg chg="ad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26" creationId="{EB86F6BD-9C49-4F4F-99EA-9C5AA31835CD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3:09.255" v="81"/>
          <ac:spMkLst>
            <pc:docMk/>
            <pc:sldMk cId="1342514213" sldId="261"/>
            <ac:spMk id="27" creationId="{0FDBC76A-295F-4635-A28D-ADA24F383ABC}"/>
          </ac:spMkLst>
        </pc:spChg>
        <pc:spChg chg="ad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28" creationId="{C7DA365B-E064-481A-A62D-18CD31DB3F13}"/>
          </ac:spMkLst>
        </pc:spChg>
        <pc:spChg chg="ad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29" creationId="{96DBE49D-AABD-458B-B2DF-4D5FA7D5C7F1}"/>
          </ac:spMkLst>
        </pc:spChg>
        <pc:spChg chg="ad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30" creationId="{96833CC6-729B-40E8-B891-D93467E34B1D}"/>
          </ac:spMkLst>
        </pc:spChg>
        <pc:spChg chg="add">
          <ac:chgData name="Priscilla Wong" userId="S::spcsprw@spcs.edu.hk::00e3236a-ab67-4239-888f-325bce813678" providerId="AD" clId="Web-{ED27C0FB-E313-45E4-A6FA-721CB41B799B}" dt="2022-01-06T07:43:11.942" v="84"/>
          <ac:spMkLst>
            <pc:docMk/>
            <pc:sldMk cId="1342514213" sldId="261"/>
            <ac:spMk id="31" creationId="{A5757897-7307-46AF-923D-FF5BF45DD009}"/>
          </ac:spMkLst>
        </pc:spChg>
        <pc:picChg chg="add del mod">
          <ac:chgData name="Priscilla Wong" userId="S::spcsprw@spcs.edu.hk::00e3236a-ab67-4239-888f-325bce813678" providerId="AD" clId="Web-{ED27C0FB-E313-45E4-A6FA-721CB41B799B}" dt="2022-01-06T07:42:43.754" v="75"/>
          <ac:picMkLst>
            <pc:docMk/>
            <pc:sldMk cId="1342514213" sldId="261"/>
            <ac:picMk id="4" creationId="{9DBD810E-47D3-47F1-9FA3-08AFF95168CA}"/>
          </ac:picMkLst>
        </pc:picChg>
        <pc:picChg chg="add mod ord">
          <ac:chgData name="Priscilla Wong" userId="S::spcsprw@spcs.edu.hk::00e3236a-ab67-4239-888f-325bce813678" providerId="AD" clId="Web-{ED27C0FB-E313-45E4-A6FA-721CB41B799B}" dt="2022-01-06T07:43:11.942" v="84"/>
          <ac:picMkLst>
            <pc:docMk/>
            <pc:sldMk cId="1342514213" sldId="261"/>
            <ac:picMk id="7" creationId="{6E653622-3C65-4059-8575-358BF36D60AF}"/>
          </ac:picMkLst>
        </pc:picChg>
      </pc:sldChg>
      <pc:sldChg chg="addSp modSp new mod setBg">
        <pc:chgData name="Priscilla Wong" userId="S::spcsprw@spcs.edu.hk::00e3236a-ab67-4239-888f-325bce813678" providerId="AD" clId="Web-{ED27C0FB-E313-45E4-A6FA-721CB41B799B}" dt="2022-01-06T07:45:03.585" v="114"/>
        <pc:sldMkLst>
          <pc:docMk/>
          <pc:sldMk cId="3267670392" sldId="262"/>
        </pc:sldMkLst>
        <pc:spChg chg="mo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2" creationId="{78402091-7554-4BDD-9497-DE5C2CBD6E4D}"/>
          </ac:spMkLst>
        </pc:spChg>
        <pc:spChg chg="mod">
          <ac:chgData name="Priscilla Wong" userId="S::spcsprw@spcs.edu.hk::00e3236a-ab67-4239-888f-325bce813678" providerId="AD" clId="Web-{ED27C0FB-E313-45E4-A6FA-721CB41B799B}" dt="2022-01-06T07:45:03.585" v="114"/>
          <ac:spMkLst>
            <pc:docMk/>
            <pc:sldMk cId="3267670392" sldId="262"/>
            <ac:spMk id="3" creationId="{E12D66A2-8310-4261-8376-A39342ED2F2A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5" creationId="{D4311D29-F5CA-4589-ABC6-8DFFB7836FEC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10" creationId="{099405E2-1A96-4DBA-A9DC-4C2A1B421CA9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12" creationId="{DEB1CCE3-FB1D-471C-9AFE-D20E81E64AC0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14" creationId="{60F38E87-6AF8-4488-B608-9FA2F57B40B7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16" creationId="{ECC3B76D-CC6E-42D0-8666-2A2164AB5AF4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18" creationId="{32BA9D6C-8214-4E25-AF8B-48762AD8D530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20" creationId="{DBE9B8BD-472F-4F54-AC9D-101EE3496992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22" creationId="{0871A14F-64B0-4CCE-900E-695C55EFF375}"/>
          </ac:spMkLst>
        </pc:spChg>
        <pc:spChg chg="add">
          <ac:chgData name="Priscilla Wong" userId="S::spcsprw@spcs.edu.hk::00e3236a-ab67-4239-888f-325bce813678" providerId="AD" clId="Web-{ED27C0FB-E313-45E4-A6FA-721CB41B799B}" dt="2022-01-06T07:44:54.226" v="111"/>
          <ac:spMkLst>
            <pc:docMk/>
            <pc:sldMk cId="3267670392" sldId="262"/>
            <ac:spMk id="24" creationId="{0FDBC76A-295F-4635-A28D-ADA24F383ABC}"/>
          </ac:spMkLst>
        </pc:spChg>
        <pc:picChg chg="add mod">
          <ac:chgData name="Priscilla Wong" userId="S::spcsprw@spcs.edu.hk::00e3236a-ab67-4239-888f-325bce813678" providerId="AD" clId="Web-{ED27C0FB-E313-45E4-A6FA-721CB41B799B}" dt="2022-01-06T07:44:54.226" v="111"/>
          <ac:picMkLst>
            <pc:docMk/>
            <pc:sldMk cId="3267670392" sldId="262"/>
            <ac:picMk id="4" creationId="{5E1FAE57-2208-42C0-973F-C4C5D2B1AD11}"/>
          </ac:picMkLst>
        </pc:picChg>
      </pc:sldChg>
      <pc:sldChg chg="addSp delSp modSp new mod setBg">
        <pc:chgData name="Priscilla Wong" userId="S::spcsprw@spcs.edu.hk::00e3236a-ab67-4239-888f-325bce813678" providerId="AD" clId="Web-{ED27C0FB-E313-45E4-A6FA-721CB41B799B}" dt="2022-01-06T07:46:00.165" v="125"/>
        <pc:sldMkLst>
          <pc:docMk/>
          <pc:sldMk cId="3696978404" sldId="263"/>
        </pc:sldMkLst>
        <pc:spChg chg="mo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" creationId="{DEC57635-BE46-406C-9648-D6A91037EF09}"/>
          </ac:spMkLst>
        </pc:spChg>
        <pc:spChg chg="mo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3" creationId="{9AC096E5-CE0D-4511-83FB-4A1505C785A5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5" creationId="{2072C593-90CF-49D1-8803-A481102532FC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7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8" creationId="{932FF329-3A87-4F66-BA01-91CD63C8119F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9" creationId="{BCF4857D-F003-4CA1-82AB-00900B1008BA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10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11" creationId="{79855050-A75B-4DD0-9B56-8B1C7722D88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12" creationId="{DEB1CCE3-FB1D-471C-9AFE-D20E81E64AC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13" creationId="{5E6738EB-6FF0-4AF9-8462-57F4494B88B2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14" creationId="{60F38E87-6AF8-4488-B608-9FA2F57B40B7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15" creationId="{DB791336-FCAA-4174-9303-B3F37486111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16" creationId="{ECC3B76D-CC6E-42D0-8666-2A2164AB5AF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17" creationId="{CA212158-300D-44D0-9CCE-472C3F669EE1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18" creationId="{32BA9D6C-8214-4E25-AF8B-48762AD8D53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6:00.149" v="124"/>
          <ac:spMkLst>
            <pc:docMk/>
            <pc:sldMk cId="3696978404" sldId="263"/>
            <ac:spMk id="19" creationId="{988521F4-D44A-42C5-9BDB-5CA25554098B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20" creationId="{DBE9B8BD-472F-4F54-AC9D-101EE3496992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1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22" creationId="{0871A14F-64B0-4CCE-900E-695C55EFF375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3" creationId="{BCF4857D-F003-4CA1-82AB-00900B1008BA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45:57.587" v="122"/>
          <ac:spMkLst>
            <pc:docMk/>
            <pc:sldMk cId="3696978404" sldId="263"/>
            <ac:spMk id="24" creationId="{0FDBC76A-295F-4635-A28D-ADA24F383ABC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5" creationId="{79855050-A75B-4DD0-9B56-8B1C7722D884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6" creationId="{5E6738EB-6FF0-4AF9-8462-57F4494B88B2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7" creationId="{DB791336-FCAA-4174-9303-B3F374861110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8" creationId="{CA212158-300D-44D0-9CCE-472C3F669EE1}"/>
          </ac:spMkLst>
        </pc:spChg>
        <pc:spChg chg="add">
          <ac:chgData name="Priscilla Wong" userId="S::spcsprw@spcs.edu.hk::00e3236a-ab67-4239-888f-325bce813678" providerId="AD" clId="Web-{ED27C0FB-E313-45E4-A6FA-721CB41B799B}" dt="2022-01-06T07:46:00.165" v="125"/>
          <ac:spMkLst>
            <pc:docMk/>
            <pc:sldMk cId="3696978404" sldId="263"/>
            <ac:spMk id="29" creationId="{988521F4-D44A-42C5-9BDB-5CA25554098B}"/>
          </ac:spMkLst>
        </pc:spChg>
        <pc:picChg chg="add mod ord">
          <ac:chgData name="Priscilla Wong" userId="S::spcsprw@spcs.edu.hk::00e3236a-ab67-4239-888f-325bce813678" providerId="AD" clId="Web-{ED27C0FB-E313-45E4-A6FA-721CB41B799B}" dt="2022-01-06T07:46:00.165" v="125"/>
          <ac:picMkLst>
            <pc:docMk/>
            <pc:sldMk cId="3696978404" sldId="263"/>
            <ac:picMk id="4" creationId="{1FEB7EA4-553A-4CA3-B720-DC37B71B726F}"/>
          </ac:picMkLst>
        </pc:picChg>
      </pc:sldChg>
      <pc:sldChg chg="addSp delSp modSp new mod setBg">
        <pc:chgData name="Priscilla Wong" userId="S::spcsprw@spcs.edu.hk::00e3236a-ab67-4239-888f-325bce813678" providerId="AD" clId="Web-{ED27C0FB-E313-45E4-A6FA-721CB41B799B}" dt="2022-01-06T07:47:03.385" v="142"/>
        <pc:sldMkLst>
          <pc:docMk/>
          <pc:sldMk cId="2093336043" sldId="264"/>
        </pc:sldMkLst>
        <pc:spChg chg="del mod">
          <ac:chgData name="Priscilla Wong" userId="S::spcsprw@spcs.edu.hk::00e3236a-ab67-4239-888f-325bce813678" providerId="AD" clId="Web-{ED27C0FB-E313-45E4-A6FA-721CB41B799B}" dt="2022-01-06T07:46:52.291" v="134"/>
          <ac:spMkLst>
            <pc:docMk/>
            <pc:sldMk cId="2093336043" sldId="264"/>
            <ac:spMk id="2" creationId="{71983AF5-E9EE-47E0-8FA6-49C60D7D0E35}"/>
          </ac:spMkLst>
        </pc:spChg>
        <pc:spChg chg="mod">
          <ac:chgData name="Priscilla Wong" userId="S::spcsprw@spcs.edu.hk::00e3236a-ab67-4239-888f-325bce813678" providerId="AD" clId="Web-{ED27C0FB-E313-45E4-A6FA-721CB41B799B}" dt="2022-01-06T07:47:03.385" v="142"/>
          <ac:spMkLst>
            <pc:docMk/>
            <pc:sldMk cId="2093336043" sldId="264"/>
            <ac:spMk id="3" creationId="{E34EB9CE-4380-4484-A071-808898CF97B4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5" creationId="{1EFBE51A-A440-4878-B58A-015736175BAC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10" creationId="{099405E2-1A96-4DBA-A9DC-4C2A1B421CA9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12" creationId="{79855050-A75B-4DD0-9B56-8B1C7722D884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14" creationId="{2060C0F7-61A6-4E64-A77E-AFBD81127352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16" creationId="{BCF4857D-F003-4CA1-82AB-00900B1008BA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18" creationId="{DB791336-FCAA-4174-9303-B3F374861110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20" creationId="{CA212158-300D-44D0-9CCE-472C3F669EE1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22" creationId="{988521F4-D44A-42C5-9BDB-5CA25554098B}"/>
          </ac:spMkLst>
        </pc:spChg>
        <pc:spChg chg="add">
          <ac:chgData name="Priscilla Wong" userId="S::spcsprw@spcs.edu.hk::00e3236a-ab67-4239-888f-325bce813678" providerId="AD" clId="Web-{ED27C0FB-E313-45E4-A6FA-721CB41B799B}" dt="2022-01-06T07:46:48.697" v="133"/>
          <ac:spMkLst>
            <pc:docMk/>
            <pc:sldMk cId="2093336043" sldId="264"/>
            <ac:spMk id="24" creationId="{5E6738EB-6FF0-4AF9-8462-57F4494B88B2}"/>
          </ac:spMkLst>
        </pc:spChg>
        <pc:picChg chg="add mod">
          <ac:chgData name="Priscilla Wong" userId="S::spcsprw@spcs.edu.hk::00e3236a-ab67-4239-888f-325bce813678" providerId="AD" clId="Web-{ED27C0FB-E313-45E4-A6FA-721CB41B799B}" dt="2022-01-06T07:46:48.697" v="133"/>
          <ac:picMkLst>
            <pc:docMk/>
            <pc:sldMk cId="2093336043" sldId="264"/>
            <ac:picMk id="4" creationId="{701C200C-B478-4A8A-B258-81B4DF9AE46B}"/>
          </ac:picMkLst>
        </pc:picChg>
      </pc:sldChg>
      <pc:sldChg chg="addSp delSp modSp new mod setBg">
        <pc:chgData name="Priscilla Wong" userId="S::spcsprw@spcs.edu.hk::00e3236a-ab67-4239-888f-325bce813678" providerId="AD" clId="Web-{ED27C0FB-E313-45E4-A6FA-721CB41B799B}" dt="2022-01-06T07:51:03.282" v="155"/>
        <pc:sldMkLst>
          <pc:docMk/>
          <pc:sldMk cId="1110864537" sldId="265"/>
        </pc:sldMkLst>
        <pc:spChg chg="mo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2" creationId="{877AAA66-9D21-4442-87AD-6BAF5458D08D}"/>
          </ac:spMkLst>
        </pc:spChg>
        <pc:spChg chg="del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3" creationId="{9BC76185-E575-4793-94EA-7F3E80EBBFDC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51:03.282" v="155"/>
          <ac:spMkLst>
            <pc:docMk/>
            <pc:sldMk cId="1110864537" sldId="265"/>
            <ac:spMk id="4" creationId="{2208E200-EB0B-48EF-AB34-7CD4AE111280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8" creationId="{1ED69555-EE48-4B19-812B-4E1068DBF976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10" creationId="{57AEB73D-F521-4B19-820F-12DB6BCC8406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12" creationId="{6B72EEBA-3A5D-41CE-8465-A45A0F65674E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14" creationId="{EA164D6B-6878-4B9F-A2D0-985D39B17B46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16" creationId="{4413CD7F-736E-4AF7-AB2B-473CAA9E1D09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18" creationId="{55EDA2F5-6B28-478B-9AC4-43FE41E2B3C6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20" creationId="{701D712E-ABB9-4258-877D-9349C8577A07}"/>
          </ac:spMkLst>
        </pc:spChg>
        <pc:spChg chg="add">
          <ac:chgData name="Priscilla Wong" userId="S::spcsprw@spcs.edu.hk::00e3236a-ab67-4239-888f-325bce813678" providerId="AD" clId="Web-{ED27C0FB-E313-45E4-A6FA-721CB41B799B}" dt="2022-01-06T07:50:40.609" v="146"/>
          <ac:spMkLst>
            <pc:docMk/>
            <pc:sldMk cId="1110864537" sldId="265"/>
            <ac:spMk id="22" creationId="{E7528E56-1447-4C98-882B-CE26279501A1}"/>
          </ac:spMkLst>
        </pc:spChg>
      </pc:sldChg>
      <pc:sldChg chg="addSp delSp modSp new mod setBg">
        <pc:chgData name="Priscilla Wong" userId="S::spcsprw@spcs.edu.hk::00e3236a-ab67-4239-888f-325bce813678" providerId="AD" clId="Web-{ED27C0FB-E313-45E4-A6FA-721CB41B799B}" dt="2022-01-06T07:56:52.071" v="240" actId="20577"/>
        <pc:sldMkLst>
          <pc:docMk/>
          <pc:sldMk cId="4073821646" sldId="266"/>
        </pc:sldMkLst>
        <pc:spChg chg="mod">
          <ac:chgData name="Priscilla Wong" userId="S::spcsprw@spcs.edu.hk::00e3236a-ab67-4239-888f-325bce813678" providerId="AD" clId="Web-{ED27C0FB-E313-45E4-A6FA-721CB41B799B}" dt="2022-01-06T07:51:37.751" v="161"/>
          <ac:spMkLst>
            <pc:docMk/>
            <pc:sldMk cId="4073821646" sldId="266"/>
            <ac:spMk id="2" creationId="{B1327E4D-AE9F-470F-B207-A9A987B0CDFC}"/>
          </ac:spMkLst>
        </pc:spChg>
        <pc:spChg chg="mod">
          <ac:chgData name="Priscilla Wong" userId="S::spcsprw@spcs.edu.hk::00e3236a-ab67-4239-888f-325bce813678" providerId="AD" clId="Web-{ED27C0FB-E313-45E4-A6FA-721CB41B799B}" dt="2022-01-06T07:52:44.893" v="187"/>
          <ac:spMkLst>
            <pc:docMk/>
            <pc:sldMk cId="4073821646" sldId="266"/>
            <ac:spMk id="3" creationId="{7688B664-65F0-4E2E-829C-4A9C04DF2F62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53:46.817" v="199" actId="20577"/>
          <ac:spMkLst>
            <pc:docMk/>
            <pc:sldMk cId="4073821646" sldId="266"/>
            <ac:spMk id="4" creationId="{404BE2CA-1AFC-4776-88FE-FD27062B7A23}"/>
          </ac:spMkLst>
        </pc:spChg>
        <pc:spChg chg="add del mod">
          <ac:chgData name="Priscilla Wong" userId="S::spcsprw@spcs.edu.hk::00e3236a-ab67-4239-888f-325bce813678" providerId="AD" clId="Web-{ED27C0FB-E313-45E4-A6FA-721CB41B799B}" dt="2022-01-06T07:54:50.990" v="215"/>
          <ac:spMkLst>
            <pc:docMk/>
            <pc:sldMk cId="4073821646" sldId="266"/>
            <ac:spMk id="5" creationId="{04E5A085-A792-43EE-9A53-166E7D7B1A88}"/>
          </ac:spMkLst>
        </pc:spChg>
        <pc:spChg chg="add mod ord">
          <ac:chgData name="Priscilla Wong" userId="S::spcsprw@spcs.edu.hk::00e3236a-ab67-4239-888f-325bce813678" providerId="AD" clId="Web-{ED27C0FB-E313-45E4-A6FA-721CB41B799B}" dt="2022-01-06T07:56:52.071" v="240" actId="20577"/>
          <ac:spMkLst>
            <pc:docMk/>
            <pc:sldMk cId="4073821646" sldId="266"/>
            <ac:spMk id="6" creationId="{5A39A706-0E5C-46E7-BB29-A35476BBC6CA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56:39.727" v="238" actId="20577"/>
          <ac:spMkLst>
            <pc:docMk/>
            <pc:sldMk cId="4073821646" sldId="266"/>
            <ac:spMk id="7" creationId="{BDB3195B-05A9-474D-A051-7045C3D1C18E}"/>
          </ac:spMkLst>
        </pc:spChg>
        <pc:spChg chg="add">
          <ac:chgData name="Priscilla Wong" userId="S::spcsprw@spcs.edu.hk::00e3236a-ab67-4239-888f-325bce813678" providerId="AD" clId="Web-{ED27C0FB-E313-45E4-A6FA-721CB41B799B}" dt="2022-01-06T07:51:37.751" v="161"/>
          <ac:spMkLst>
            <pc:docMk/>
            <pc:sldMk cId="4073821646" sldId="266"/>
            <ac:spMk id="8" creationId="{72526924-84D3-45FB-A5FE-62D8FCBF53B6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56:21.430" v="233"/>
          <ac:spMkLst>
            <pc:docMk/>
            <pc:sldMk cId="4073821646" sldId="266"/>
            <ac:spMk id="9" creationId="{103785C8-330C-4146-BFCB-D9C932F86139}"/>
          </ac:spMkLst>
        </pc:spChg>
        <pc:spChg chg="add">
          <ac:chgData name="Priscilla Wong" userId="S::spcsprw@spcs.edu.hk::00e3236a-ab67-4239-888f-325bce813678" providerId="AD" clId="Web-{ED27C0FB-E313-45E4-A6FA-721CB41B799B}" dt="2022-01-06T07:51:37.751" v="161"/>
          <ac:spMkLst>
            <pc:docMk/>
            <pc:sldMk cId="4073821646" sldId="266"/>
            <ac:spMk id="10" creationId="{5C2A6256-1DD0-4E4B-A8B3-9A711B4DBE0C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56:21.430" v="234"/>
          <ac:spMkLst>
            <pc:docMk/>
            <pc:sldMk cId="4073821646" sldId="266"/>
            <ac:spMk id="11" creationId="{16C7C2C8-87A8-4A80-8D2A-EAAB31368116}"/>
          </ac:spMkLst>
        </pc:spChg>
        <pc:spChg chg="add">
          <ac:chgData name="Priscilla Wong" userId="S::spcsprw@spcs.edu.hk::00e3236a-ab67-4239-888f-325bce813678" providerId="AD" clId="Web-{ED27C0FB-E313-45E4-A6FA-721CB41B799B}" dt="2022-01-06T07:51:37.751" v="161"/>
          <ac:spMkLst>
            <pc:docMk/>
            <pc:sldMk cId="4073821646" sldId="266"/>
            <ac:spMk id="12" creationId="{41760540-185E-4652-BFD2-9B362EF3BC99}"/>
          </ac:spMkLst>
        </pc:spChg>
        <pc:spChg chg="add">
          <ac:chgData name="Priscilla Wong" userId="S::spcsprw@spcs.edu.hk::00e3236a-ab67-4239-888f-325bce813678" providerId="AD" clId="Web-{ED27C0FB-E313-45E4-A6FA-721CB41B799B}" dt="2022-01-06T07:51:37.751" v="161"/>
          <ac:spMkLst>
            <pc:docMk/>
            <pc:sldMk cId="4073821646" sldId="266"/>
            <ac:spMk id="14" creationId="{729789F4-85C1-41A0-83EB-992E22210CB9}"/>
          </ac:spMkLst>
        </pc:spChg>
        <pc:spChg chg="add">
          <ac:chgData name="Priscilla Wong" userId="S::spcsprw@spcs.edu.hk::00e3236a-ab67-4239-888f-325bce813678" providerId="AD" clId="Web-{ED27C0FB-E313-45E4-A6FA-721CB41B799B}" dt="2022-01-06T07:51:37.751" v="161"/>
          <ac:spMkLst>
            <pc:docMk/>
            <pc:sldMk cId="4073821646" sldId="266"/>
            <ac:spMk id="16" creationId="{9D9D367D-6DD2-4A7C-8918-0DCAC297559A}"/>
          </ac:spMkLst>
        </pc:spChg>
      </pc:sldChg>
      <pc:sldChg chg="addSp delSp modSp new mod setBg">
        <pc:chgData name="Priscilla Wong" userId="S::spcsprw@spcs.edu.hk::00e3236a-ab67-4239-888f-325bce813678" providerId="AD" clId="Web-{ED27C0FB-E313-45E4-A6FA-721CB41B799B}" dt="2022-01-06T07:58:57.262" v="266" actId="20577"/>
        <pc:sldMkLst>
          <pc:docMk/>
          <pc:sldMk cId="2888986684" sldId="267"/>
        </pc:sldMkLst>
        <pc:spChg chg="mo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2" creationId="{C932F21B-AC25-4238-B513-3C81A089F901}"/>
          </ac:spMkLst>
        </pc:spChg>
        <pc:spChg chg="mod">
          <ac:chgData name="Priscilla Wong" userId="S::spcsprw@spcs.edu.hk::00e3236a-ab67-4239-888f-325bce813678" providerId="AD" clId="Web-{ED27C0FB-E313-45E4-A6FA-721CB41B799B}" dt="2022-01-06T07:58:57.262" v="266" actId="20577"/>
          <ac:spMkLst>
            <pc:docMk/>
            <pc:sldMk cId="2888986684" sldId="267"/>
            <ac:spMk id="3" creationId="{068EFE7C-52C4-4C6D-BA70-0352193F9D47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8" creationId="{099405E2-1A96-4DBA-A9DC-4C2A1B421CA9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10" creationId="{6186DD79-F4CA-4DD7-9C78-AC180665FA3C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12" creationId="{BCF4857D-F003-4CA1-82AB-00900B1008BA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14" creationId="{79855050-A75B-4DD0-9B56-8B1C7722D884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16" creationId="{5E6738EB-6FF0-4AF9-8462-57F4494B88B2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18" creationId="{DB791336-FCAA-4174-9303-B3F374861110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20" creationId="{CA212158-300D-44D0-9CCE-472C3F669EE1}"/>
          </ac:spMkLst>
        </pc:spChg>
        <pc:spChg chg="add del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22" creationId="{988521F4-D44A-42C5-9BDB-5CA25554098B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27" creationId="{099405E2-1A96-4DBA-A9DC-4C2A1B421CA9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29" creationId="{DEB1CCE3-FB1D-471C-9AFE-D20E81E64AC0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31" creationId="{60F38E87-6AF8-4488-B608-9FA2F57B40B7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33" creationId="{ECC3B76D-CC6E-42D0-8666-2A2164AB5AF4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35" creationId="{32BA9D6C-8214-4E25-AF8B-48762AD8D530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37" creationId="{DBE9B8BD-472F-4F54-AC9D-101EE3496992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39" creationId="{0871A14F-64B0-4CCE-900E-695C55EFF375}"/>
          </ac:spMkLst>
        </pc:spChg>
        <pc:spChg chg="add">
          <ac:chgData name="Priscilla Wong" userId="S::spcsprw@spcs.edu.hk::00e3236a-ab67-4239-888f-325bce813678" providerId="AD" clId="Web-{ED27C0FB-E313-45E4-A6FA-721CB41B799B}" dt="2022-01-06T07:58:36.449" v="255"/>
          <ac:spMkLst>
            <pc:docMk/>
            <pc:sldMk cId="2888986684" sldId="267"/>
            <ac:spMk id="41" creationId="{0FDBC76A-295F-4635-A28D-ADA24F383ABC}"/>
          </ac:spMkLst>
        </pc:spChg>
        <pc:picChg chg="add mod">
          <ac:chgData name="Priscilla Wong" userId="S::spcsprw@spcs.edu.hk::00e3236a-ab67-4239-888f-325bce813678" providerId="AD" clId="Web-{ED27C0FB-E313-45E4-A6FA-721CB41B799B}" dt="2022-01-06T07:58:36.449" v="255"/>
          <ac:picMkLst>
            <pc:docMk/>
            <pc:sldMk cId="2888986684" sldId="267"/>
            <ac:picMk id="4" creationId="{4F3B6902-00FB-4F2C-AE1E-E18CCFE7FCF1}"/>
          </ac:picMkLst>
        </pc:picChg>
      </pc:sldChg>
      <pc:sldChg chg="addSp modSp new mod setBg">
        <pc:chgData name="Priscilla Wong" userId="S::spcsprw@spcs.edu.hk::00e3236a-ab67-4239-888f-325bce813678" providerId="AD" clId="Web-{ED27C0FB-E313-45E4-A6FA-721CB41B799B}" dt="2022-01-06T08:00:06.545" v="279"/>
        <pc:sldMkLst>
          <pc:docMk/>
          <pc:sldMk cId="60250810" sldId="268"/>
        </pc:sldMkLst>
        <pc:spChg chg="mo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2" creationId="{F93F0523-6FA0-4606-B4CA-66B953C431ED}"/>
          </ac:spMkLst>
        </pc:spChg>
        <pc:spChg chg="mod">
          <ac:chgData name="Priscilla Wong" userId="S::spcsprw@spcs.edu.hk::00e3236a-ab67-4239-888f-325bce813678" providerId="AD" clId="Web-{ED27C0FB-E313-45E4-A6FA-721CB41B799B}" dt="2022-01-06T08:00:06.545" v="279"/>
          <ac:spMkLst>
            <pc:docMk/>
            <pc:sldMk cId="60250810" sldId="268"/>
            <ac:spMk id="3" creationId="{4757569E-313C-4D9A-8302-10A62127E4EB}"/>
          </ac:spMkLst>
        </pc:spChg>
        <pc:spChg chg="add mo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5" creationId="{456ABA54-8AA6-4226-AE90-0287CE569850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10" creationId="{DA4E7B50-D68C-43EB-930F-EA442A13A9B2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12" creationId="{02822754-E01B-4742-88B9-BE0984BAFE58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14" creationId="{387C5BBA-BBE2-4821-96CF-38FC49570F60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16" creationId="{3611DA2B-4CF7-4A57-82AC-FA120DE44DB9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18" creationId="{C1CF7BFC-0A02-4106-88A8-CCC0D944451E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20" creationId="{65304E59-B4DC-4CA3-89F1-5C88000EB708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22" creationId="{73167A8C-FFEF-4D1B-8459-E2BB5C045FAE}"/>
          </ac:spMkLst>
        </pc:spChg>
        <pc:spChg chg="add">
          <ac:chgData name="Priscilla Wong" userId="S::spcsprw@spcs.edu.hk::00e3236a-ab67-4239-888f-325bce813678" providerId="AD" clId="Web-{ED27C0FB-E313-45E4-A6FA-721CB41B799B}" dt="2022-01-06T07:59:56.466" v="275"/>
          <ac:spMkLst>
            <pc:docMk/>
            <pc:sldMk cId="60250810" sldId="268"/>
            <ac:spMk id="24" creationId="{1CA3DFBE-30A6-4BDE-9238-14F3652B4F99}"/>
          </ac:spMkLst>
        </pc:spChg>
        <pc:picChg chg="add mod ord">
          <ac:chgData name="Priscilla Wong" userId="S::spcsprw@spcs.edu.hk::00e3236a-ab67-4239-888f-325bce813678" providerId="AD" clId="Web-{ED27C0FB-E313-45E4-A6FA-721CB41B799B}" dt="2022-01-06T07:59:56.466" v="275"/>
          <ac:picMkLst>
            <pc:docMk/>
            <pc:sldMk cId="60250810" sldId="268"/>
            <ac:picMk id="4" creationId="{2C30CF8E-8F23-466C-8D5A-AF99EFDD2065}"/>
          </ac:picMkLst>
        </pc:picChg>
      </pc:sldChg>
      <pc:sldChg chg="new del">
        <pc:chgData name="Priscilla Wong" userId="S::spcsprw@spcs.edu.hk::00e3236a-ab67-4239-888f-325bce813678" providerId="AD" clId="Web-{ED27C0FB-E313-45E4-A6FA-721CB41B799B}" dt="2022-01-06T08:19:33.362" v="281"/>
        <pc:sldMkLst>
          <pc:docMk/>
          <pc:sldMk cId="3416450401" sldId="269"/>
        </pc:sldMkLst>
      </pc:sldChg>
      <pc:sldMasterChg chg="add del addSldLayout delSldLayout">
        <pc:chgData name="Priscilla Wong" userId="S::spcsprw@spcs.edu.hk::00e3236a-ab67-4239-888f-325bce813678" providerId="AD" clId="Web-{ED27C0FB-E313-45E4-A6FA-721CB41B799B}" dt="2022-01-06T07:24:05.977" v="2"/>
        <pc:sldMasterMkLst>
          <pc:docMk/>
          <pc:sldMasterMk cId="0" sldId="2147483648"/>
        </pc:sldMasterMkLst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62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67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68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69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0" sldId="2147483648"/>
            <pc:sldLayoutMk cId="0" sldId="2147483670"/>
          </pc:sldLayoutMkLst>
        </pc:sldLayoutChg>
      </pc:sldMasterChg>
      <pc:sldMasterChg chg="add addSldLayout">
        <pc:chgData name="Priscilla Wong" userId="S::spcsprw@spcs.edu.hk::00e3236a-ab67-4239-888f-325bce813678" providerId="AD" clId="Web-{ED27C0FB-E313-45E4-A6FA-721CB41B799B}" dt="2022-01-06T07:24:05.977" v="2"/>
        <pc:sldMasterMkLst>
          <pc:docMk/>
          <pc:sldMasterMk cId="1536631171" sldId="2147483673"/>
        </pc:sldMasterMkLst>
        <pc:sldLayoutChg chg="ad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1415982624" sldId="2147483663"/>
          </pc:sldLayoutMkLst>
        </pc:sldLayoutChg>
        <pc:sldLayoutChg chg="ad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3069320248" sldId="2147483665"/>
          </pc:sldLayoutMkLst>
        </pc:sldLayoutChg>
        <pc:sldLayoutChg chg="ad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2837947034" sldId="2147483666"/>
          </pc:sldLayoutMkLst>
        </pc:sldLayoutChg>
        <pc:sldLayoutChg chg="ad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129810154" sldId="2147483671"/>
          </pc:sldLayoutMkLst>
        </pc:sldLayoutChg>
        <pc:sldLayoutChg chg="ad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1191752943" sldId="2147483672"/>
          </pc:sldLayoutMkLst>
        </pc:sldLayoutChg>
        <pc:sldLayoutChg chg="add replI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2574815737" sldId="2147483674"/>
          </pc:sldLayoutMkLst>
        </pc:sldLayoutChg>
        <pc:sldLayoutChg chg="add replI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490805125" sldId="2147483675"/>
          </pc:sldLayoutMkLst>
        </pc:sldLayoutChg>
        <pc:sldLayoutChg chg="add replI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516156946" sldId="2147483676"/>
          </pc:sldLayoutMkLst>
        </pc:sldLayoutChg>
        <pc:sldLayoutChg chg="add replI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196305318" sldId="2147483677"/>
          </pc:sldLayoutMkLst>
        </pc:sldLayoutChg>
        <pc:sldLayoutChg chg="add replI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3492150039" sldId="2147483678"/>
          </pc:sldLayoutMkLst>
        </pc:sldLayoutChg>
        <pc:sldLayoutChg chg="add replId">
          <pc:chgData name="Priscilla Wong" userId="S::spcsprw@spcs.edu.hk::00e3236a-ab67-4239-888f-325bce813678" providerId="AD" clId="Web-{ED27C0FB-E313-45E4-A6FA-721CB41B799B}" dt="2022-01-06T07:24:05.977" v="2"/>
          <pc:sldLayoutMkLst>
            <pc:docMk/>
            <pc:sldMasterMk cId="1536631171" sldId="2147483673"/>
            <pc:sldLayoutMk cId="2711090477" sldId="2147483679"/>
          </pc:sldLayoutMkLst>
        </pc:sldLayoutChg>
      </pc:sldMasterChg>
      <pc:sldMasterChg chg="add del addSldLayout delSldLayout">
        <pc:chgData name="Priscilla Wong" userId="S::spcsprw@spcs.edu.hk::00e3236a-ab67-4239-888f-325bce813678" providerId="AD" clId="Web-{ED27C0FB-E313-45E4-A6FA-721CB41B799B}" dt="2022-01-06T07:24:05.931" v="1"/>
        <pc:sldMasterMkLst>
          <pc:docMk/>
          <pc:sldMasterMk cId="1569969574" sldId="2147483744"/>
        </pc:sldMasterMkLst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2653050708" sldId="2147483733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1583291219" sldId="2147483734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1178897369" sldId="2147483735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2824610984" sldId="2147483736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1308570049" sldId="2147483737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1957569991" sldId="2147483738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2324614137" sldId="2147483739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923121172" sldId="2147483740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365802910" sldId="2147483741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3446818787" sldId="2147483742"/>
          </pc:sldLayoutMkLst>
        </pc:sldLayoutChg>
        <pc:sldLayoutChg chg="add del">
          <pc:chgData name="Priscilla Wong" userId="S::spcsprw@spcs.edu.hk::00e3236a-ab67-4239-888f-325bce813678" providerId="AD" clId="Web-{ED27C0FB-E313-45E4-A6FA-721CB41B799B}" dt="2022-01-06T07:24:05.931" v="1"/>
          <pc:sldLayoutMkLst>
            <pc:docMk/>
            <pc:sldMasterMk cId="1569969574" sldId="2147483744"/>
            <pc:sldLayoutMk cId="643799202" sldId="214748374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2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1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4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5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8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0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1" r:id="rId4"/>
    <p:sldLayoutId id="2147483672" r:id="rId5"/>
    <p:sldLayoutId id="2147483666" r:id="rId6"/>
    <p:sldLayoutId id="2147483676" r:id="rId7"/>
    <p:sldLayoutId id="2147483663" r:id="rId8"/>
    <p:sldLayoutId id="2147483675" r:id="rId9"/>
    <p:sldLayoutId id="2147483665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s.hk/Christ/Evang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intrafe.blogspot.com/2012/08/st-raymond-nonnatus-water-candles-and_31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anhistorianinthebigeasy.wordpres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evos/460384383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chesmalas.blogspot.com/2019/10/dark-ag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lowgan/urban-i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historiaheredada.com/los-cataros-los-cristianos-puro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izingabolition.org/celebration-of-ethiopias-crusade-1843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C3162B-47DE-4EA0-A4BE-9A143AEC6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13" y="1031500"/>
            <a:ext cx="8516959" cy="5115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589" y="1533526"/>
            <a:ext cx="7366236" cy="3288586"/>
          </a:xfrm>
        </p:spPr>
        <p:txBody>
          <a:bodyPr anchor="ctr">
            <a:normAutofit/>
          </a:bodyPr>
          <a:lstStyle/>
          <a:p>
            <a:r>
              <a:rPr lang="ja-JP" altLang="en-US" sz="6600" dirty="0">
                <a:ea typeface="+mj-lt"/>
                <a:cs typeface="+mj-lt"/>
                <a:hlinkClick r:id="rId2"/>
              </a:rPr>
              <a:t>基督徒的宣講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4955063"/>
            <a:ext cx="7245626" cy="871437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2" y="-4078"/>
            <a:ext cx="3027528" cy="1056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3D6F5-598D-4A1D-B50B-2AC99EDE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167615"/>
            <a:ext cx="1218590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AAA66-9D21-4442-87AD-6BAF5458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592947"/>
            <a:ext cx="8791787" cy="389508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ja-JP" altLang="en-US" sz="7200" b="0" cap="all">
                <a:solidFill>
                  <a:schemeClr val="tx1">
                    <a:lumMod val="65000"/>
                    <a:lumOff val="35000"/>
                  </a:schemeClr>
                </a:solidFill>
              </a:rPr>
              <a:t>教會的宣講</a:t>
            </a:r>
            <a:endParaRPr lang="en-US" sz="7200" b="0" cap="al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8E200-EB0B-48EF-AB34-7CD4AE111280}"/>
              </a:ext>
            </a:extLst>
          </p:cNvPr>
          <p:cNvSpPr txBox="1"/>
          <p:nvPr/>
        </p:nvSpPr>
        <p:spPr>
          <a:xfrm>
            <a:off x="1063083" y="4882376"/>
            <a:ext cx="110880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solidFill>
                  <a:srgbClr val="FFFFFF"/>
                </a:solidFill>
                <a:latin typeface="Times New Roman"/>
                <a:cs typeface="Times New Roman"/>
              </a:rPr>
              <a:t>教會在這悠長的一千年間</a:t>
            </a:r>
            <a:r>
              <a:rPr lang="en-US" sz="2400" b="1">
                <a:solidFill>
                  <a:srgbClr val="FFFFFF"/>
                </a:solidFill>
                <a:latin typeface="Times New Roman"/>
                <a:cs typeface="Times New Roman"/>
              </a:rPr>
              <a:t>（476-1417</a:t>
            </a:r>
            <a:r>
              <a:rPr lang="ja-JP" altLang="en-US" sz="2400" b="1">
                <a:solidFill>
                  <a:srgbClr val="FFFFFF"/>
                </a:solidFill>
                <a:latin typeface="Times New Roman"/>
                <a:cs typeface="Times New Roman"/>
              </a:rPr>
              <a:t>），仍不斷宣講；但採取的方式卻很獨特。大體上，她是以教育者、統治者及傳道者這三種姿態去宣講</a:t>
            </a:r>
            <a:r>
              <a:rPr lang="en-US" sz="2400" b="1">
                <a:solidFill>
                  <a:srgbClr val="FFFFFF"/>
                </a:solidFill>
                <a:latin typeface="Times New Roman"/>
                <a:cs typeface="Times New Roman"/>
              </a:rPr>
              <a:t>。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6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27E4D-AE9F-470F-B207-A9A987B0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(</a:t>
            </a:r>
            <a:r>
              <a:rPr lang="ja-JP" altLang="en-US">
                <a:solidFill>
                  <a:schemeClr val="bg1"/>
                </a:solidFill>
                <a:ea typeface="+mj-lt"/>
                <a:cs typeface="+mj-lt"/>
              </a:rPr>
              <a:t>一</a:t>
            </a:r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)</a:t>
            </a:r>
            <a:r>
              <a:rPr lang="ja-JP" altLang="en-US">
                <a:solidFill>
                  <a:schemeClr val="bg1"/>
                </a:solidFill>
                <a:ea typeface="+mj-lt"/>
                <a:cs typeface="+mj-lt"/>
              </a:rPr>
              <a:t>教育者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8B664-65F0-4E2E-829C-4A9C04DF2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256209"/>
            <a:ext cx="9935571" cy="1725596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ea typeface="+mn-lt"/>
                <a:cs typeface="+mn-lt"/>
              </a:rPr>
              <a:t>西羅馬帝國滅亡時</a:t>
            </a:r>
            <a:r>
              <a:rPr lang="en-US" dirty="0">
                <a:ea typeface="+mn-lt"/>
                <a:cs typeface="+mn-lt"/>
              </a:rPr>
              <a:t>（476</a:t>
            </a:r>
            <a:r>
              <a:rPr lang="ja-JP" altLang="en-US">
                <a:ea typeface="+mn-lt"/>
                <a:cs typeface="+mn-lt"/>
              </a:rPr>
              <a:t>），其創造之拉丁文化，在新興民族南移的蹂躙下，瀕於毀滅。當時教會的神職人員，尤其是隱修院修士所保存的拉丁文化，是文化領域中的僅存碩果。當戰爭停下來時，神職人員便成了拉丁文化的唯一傳授者及保存者。他們借重拉丁文化，對這些新興民族宣講信仰。他們的宣講方式有兩種：</a:t>
            </a:r>
            <a:endParaRPr lang="en-US" altLang="ja-JP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BE2CA-1AFC-4776-88FE-FD27062B7A23}"/>
              </a:ext>
            </a:extLst>
          </p:cNvPr>
          <p:cNvSpPr txBox="1"/>
          <p:nvPr/>
        </p:nvSpPr>
        <p:spPr>
          <a:xfrm>
            <a:off x="1537010" y="4064620"/>
            <a:ext cx="45552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b="1" dirty="0">
              <a:solidFill>
                <a:srgbClr val="404040"/>
              </a:solidFill>
              <a:ea typeface="Meiry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9A706-0E5C-46E7-BB29-A35476BBC6CA}"/>
              </a:ext>
            </a:extLst>
          </p:cNvPr>
          <p:cNvSpPr/>
          <p:nvPr/>
        </p:nvSpPr>
        <p:spPr>
          <a:xfrm>
            <a:off x="1066800" y="3863898"/>
            <a:ext cx="5352584" cy="2992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－</a:t>
            </a:r>
            <a:r>
              <a:rPr lang="en-US" altLang="ja-JP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理性化信仰（神學）：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br>
              <a:rPr lang="en-US" altLang="ja-JP" b="1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以理性的方法去解釋神的存在、創造、救恩、「靈魂不死」等問題。例如經院哲學派（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Scholastics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）聖多瑪斯（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St. Thomas Aquinas 1225-1274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）的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《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神學大全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》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（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Summa </a:t>
            </a:r>
            <a:r>
              <a:rPr lang="en-US" b="1" dirty="0" err="1">
                <a:solidFill>
                  <a:schemeClr val="bg1"/>
                </a:solidFill>
                <a:ea typeface="+mn-lt"/>
                <a:cs typeface="+mn-lt"/>
              </a:rPr>
              <a:t>Theologiae</a:t>
            </a:r>
            <a:r>
              <a:rPr lang="ja-JP" altLang="en-US" b="1">
                <a:solidFill>
                  <a:schemeClr val="bg1"/>
                </a:solidFill>
                <a:ea typeface="+mn-lt"/>
                <a:cs typeface="+mn-lt"/>
              </a:rPr>
              <a:t>）。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dirty="0">
              <a:ea typeface="Meiry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195B-05A9-474D-A051-7045C3D1C18E}"/>
              </a:ext>
            </a:extLst>
          </p:cNvPr>
          <p:cNvSpPr/>
          <p:nvPr/>
        </p:nvSpPr>
        <p:spPr>
          <a:xfrm>
            <a:off x="6422869" y="3867382"/>
            <a:ext cx="5770756" cy="29829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>
                <a:solidFill>
                  <a:schemeClr val="tx1"/>
                </a:solidFill>
                <a:ea typeface="+mn-lt"/>
                <a:cs typeface="+mn-lt"/>
              </a:rPr>
              <a:t>－</a:t>
            </a:r>
            <a:r>
              <a:rPr lang="en-US" altLang="ja-JP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ja-JP" altLang="en-US" b="1">
                <a:solidFill>
                  <a:schemeClr val="tx1"/>
                </a:solidFill>
                <a:ea typeface="+mn-lt"/>
                <a:cs typeface="+mn-lt"/>
              </a:rPr>
              <a:t>神學化文明: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en-US" altLang="ja-JP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ja-JP" altLang="en-US" b="1">
                <a:solidFill>
                  <a:schemeClr val="tx1"/>
                </a:solidFill>
                <a:ea typeface="+mn-lt"/>
                <a:cs typeface="+mn-lt"/>
              </a:rPr>
              <a:t>這是從多方面著手的，如文學（但丁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Dante 1265-1321</a:t>
            </a:r>
            <a:r>
              <a:rPr lang="ja-JP" altLang="en-US" b="1">
                <a:solidFill>
                  <a:schemeClr val="tx1"/>
                </a:solidFill>
                <a:ea typeface="+mn-lt"/>
                <a:cs typeface="+mn-lt"/>
              </a:rPr>
              <a:t>的神曲，是很好的例子），音樂、建築、圖畫、雕刻等，均富有神學的味道，尤其是有關倫理的繁瑣原則，都是以神學為基礎並整理成系統化的法則。故此，為當時的人宣講福音就等於推廣這種神學化的文明。</a:t>
            </a:r>
            <a:r>
              <a:rPr lang="en-US" altLang="ja-JP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ja-JP" altLang="en-US" b="1">
                <a:solidFill>
                  <a:schemeClr val="tx1"/>
                </a:solidFill>
                <a:ea typeface="+mn-lt"/>
                <a:cs typeface="+mn-lt"/>
              </a:rPr>
              <a:t>此外，在文化水平較低的群眾中，卻通行一些敬禮來表達他們的信仰，如唸玫瑰經、藏聖髑、拜苦路、拜聖體、裝飾馬槽、遊行及恭敬聖母等。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US" dirty="0">
              <a:solidFill>
                <a:schemeClr val="bg1"/>
              </a:solidFill>
              <a:ea typeface="Meiry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785C8-330C-4146-BFCB-D9C932F86139}"/>
              </a:ext>
            </a:extLst>
          </p:cNvPr>
          <p:cNvSpPr/>
          <p:nvPr/>
        </p:nvSpPr>
        <p:spPr>
          <a:xfrm>
            <a:off x="1064477" y="3768648"/>
            <a:ext cx="11132633" cy="92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C7C2C8-87A8-4A80-8D2A-EAAB31368116}"/>
              </a:ext>
            </a:extLst>
          </p:cNvPr>
          <p:cNvSpPr/>
          <p:nvPr/>
        </p:nvSpPr>
        <p:spPr>
          <a:xfrm>
            <a:off x="6392668" y="3865059"/>
            <a:ext cx="74341" cy="29922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2F21B-AC25-4238-B513-3C81A089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chemeClr val="bg1"/>
                </a:solidFill>
                <a:ea typeface="+mj-lt"/>
                <a:cs typeface="+mj-lt"/>
              </a:rPr>
              <a:t>（二）統治者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FE7C-52C4-4C6D-BA70-0352193F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208" y="3428760"/>
            <a:ext cx="5749154" cy="342577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>
                <a:ea typeface="+mn-lt"/>
                <a:cs typeface="+mn-lt"/>
              </a:rPr>
              <a:t>站在統治者的地位及立場上，教會的當權者將全副精神放在維護及推廣「基督徒社會制度</a:t>
            </a:r>
            <a:r>
              <a:rPr lang="en-US" sz="1600" dirty="0">
                <a:ea typeface="+mn-lt"/>
                <a:cs typeface="+mn-lt"/>
              </a:rPr>
              <a:t>」（Christendom</a:t>
            </a:r>
            <a:r>
              <a:rPr lang="ja-JP" altLang="en-US" sz="1600">
                <a:ea typeface="+mn-lt"/>
                <a:cs typeface="+mn-lt"/>
              </a:rPr>
              <a:t>）上。當時的教宗、基督徒君主、諸侯等，不惜運用統治者的權力、法律甚或軍隊去維護及推廣這制度。</a:t>
            </a:r>
            <a:br>
              <a:rPr lang="en-US" altLang="ja-JP" sz="1600" dirty="0">
                <a:ea typeface="+mn-lt"/>
                <a:cs typeface="+mn-lt"/>
              </a:rPr>
            </a:br>
            <a:r>
              <a:rPr lang="ja-JP" altLang="en-US" sz="1600">
                <a:ea typeface="+mn-lt"/>
                <a:cs typeface="+mn-lt"/>
              </a:rPr>
              <a:t>其次，帶領民眾表達信仰最具體的形式之一是建造宏偉的主教座堂</a:t>
            </a:r>
            <a:r>
              <a:rPr lang="en-US" sz="1600" dirty="0">
                <a:ea typeface="+mn-lt"/>
                <a:cs typeface="+mn-lt"/>
              </a:rPr>
              <a:t>（Cathedral Church</a:t>
            </a:r>
            <a:r>
              <a:rPr lang="ja-JP" altLang="en-US" sz="1600">
                <a:ea typeface="+mn-lt"/>
                <a:cs typeface="+mn-lt"/>
              </a:rPr>
              <a:t>）。在城市中心最特出的地點，建築哥德式</a:t>
            </a:r>
            <a:r>
              <a:rPr lang="en-US" sz="1600" dirty="0">
                <a:ea typeface="+mn-lt"/>
                <a:cs typeface="+mn-lt"/>
              </a:rPr>
              <a:t>（Gothic</a:t>
            </a:r>
            <a:r>
              <a:rPr lang="ja-JP" altLang="en-US" sz="1600">
                <a:ea typeface="+mn-lt"/>
                <a:cs typeface="+mn-lt"/>
              </a:rPr>
              <a:t>）高聳入雲的聖堂。主教座堂除用作宗教聚會外，亦作學校、圖書館、會議室等用途</a:t>
            </a:r>
            <a:r>
              <a:rPr lang="en-US" sz="1600" dirty="0">
                <a:ea typeface="+mn-lt"/>
                <a:cs typeface="+mn-lt"/>
              </a:rPr>
              <a:t>。</a:t>
            </a:r>
            <a:endParaRPr lang="en-US" sz="1600" dirty="0">
              <a:ea typeface="Meiry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Jesus Christ Christianity · Free photo on Pixabay">
            <a:extLst>
              <a:ext uri="{FF2B5EF4-FFF2-40B4-BE49-F238E27FC236}">
                <a16:creationId xmlns:a16="http://schemas.microsoft.com/office/drawing/2014/main" id="{4F3B6902-00FB-4F2C-AE1E-E18CCFE7F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7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all, indoor, person, dress&#10;&#10;Description automatically generated">
            <a:extLst>
              <a:ext uri="{FF2B5EF4-FFF2-40B4-BE49-F238E27FC236}">
                <a16:creationId xmlns:a16="http://schemas.microsoft.com/office/drawing/2014/main" id="{2C30CF8E-8F23-466C-8D5A-AF99EFDD2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597" r="33928" b="-1"/>
          <a:stretch/>
        </p:blipFill>
        <p:spPr>
          <a:xfrm>
            <a:off x="8194348" y="1074544"/>
            <a:ext cx="3997652" cy="50378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F0523-6FA0-4606-B4CA-66B953C4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ja-JP" altLang="en-US">
                <a:ea typeface="+mj-lt"/>
                <a:cs typeface="+mj-lt"/>
              </a:rPr>
              <a:t>（三）傳道者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569E-313C-4D9A-8302-10A62127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" y="2743995"/>
            <a:ext cx="8147038" cy="3365135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>
                <a:ea typeface="+mn-lt"/>
                <a:cs typeface="+mn-lt"/>
              </a:rPr>
              <a:t>作為傳道者，教會一方面跳出當時文明世界使「蠻族</a:t>
            </a:r>
            <a:r>
              <a:rPr lang="en-US" sz="1600">
                <a:ea typeface="+mn-lt"/>
                <a:cs typeface="+mn-lt"/>
              </a:rPr>
              <a:t>」（</a:t>
            </a:r>
            <a:r>
              <a:rPr lang="en-US" sz="1600" err="1">
                <a:ea typeface="+mn-lt"/>
                <a:cs typeface="+mn-lt"/>
              </a:rPr>
              <a:t>Barbarians</a:t>
            </a:r>
            <a:r>
              <a:rPr lang="ja-JP" altLang="en-US" sz="1600" err="1">
                <a:ea typeface="+mn-lt"/>
                <a:cs typeface="+mn-lt"/>
              </a:rPr>
              <a:t>）皈化，另一方面卻在文明世界中做牧民、宣講及社會服務工作，更通過民眾通俗宗教的方式去表達信仰的訊息</a:t>
            </a:r>
            <a:r>
              <a:rPr lang="ja-JP" altLang="en-US" sz="1600">
                <a:ea typeface="+mn-lt"/>
                <a:cs typeface="+mn-lt"/>
              </a:rPr>
              <a:t>。</a:t>
            </a:r>
            <a:r>
              <a:rPr lang="en-US" altLang="ja-JP" sz="1600">
                <a:ea typeface="+mn-lt"/>
                <a:cs typeface="+mn-lt"/>
              </a:rPr>
              <a:t> </a:t>
            </a:r>
            <a:r>
              <a:rPr lang="ja-JP" altLang="en-US" sz="1600" err="1">
                <a:ea typeface="+mn-lt"/>
                <a:cs typeface="+mn-lt"/>
              </a:rPr>
              <a:t>當西班牙回教徒</a:t>
            </a:r>
            <a:r>
              <a:rPr lang="en-US" sz="1600" err="1">
                <a:ea typeface="+mn-lt"/>
                <a:cs typeface="+mn-lt"/>
              </a:rPr>
              <a:t>（Moors</a:t>
            </a:r>
            <a:r>
              <a:rPr lang="ja-JP" altLang="en-US" sz="1600" err="1">
                <a:ea typeface="+mn-lt"/>
                <a:cs typeface="+mn-lt"/>
              </a:rPr>
              <a:t>）在歐洲肆意擄掠基督徒作奴隸時，諾拉斯高</a:t>
            </a:r>
            <a:r>
              <a:rPr lang="en-US" sz="1600" err="1">
                <a:ea typeface="+mn-lt"/>
                <a:cs typeface="+mn-lt"/>
              </a:rPr>
              <a:t>（Peter</a:t>
            </a:r>
            <a:r>
              <a:rPr lang="en-US" sz="1600">
                <a:ea typeface="+mn-lt"/>
                <a:cs typeface="+mn-lt"/>
              </a:rPr>
              <a:t> Nolasco</a:t>
            </a:r>
            <a:r>
              <a:rPr lang="ja-JP" altLang="en-US" sz="1600">
                <a:ea typeface="+mn-lt"/>
                <a:cs typeface="+mn-lt"/>
              </a:rPr>
              <a:t>）於</a:t>
            </a:r>
            <a:r>
              <a:rPr lang="en-US" sz="1600">
                <a:ea typeface="+mn-lt"/>
                <a:cs typeface="+mn-lt"/>
              </a:rPr>
              <a:t>1218</a:t>
            </a:r>
            <a:r>
              <a:rPr lang="ja-JP" altLang="en-US" sz="1600">
                <a:ea typeface="+mn-lt"/>
                <a:cs typeface="+mn-lt"/>
              </a:rPr>
              <a:t>年成立了「贖奴會</a:t>
            </a:r>
            <a:r>
              <a:rPr lang="en-US" sz="1600">
                <a:ea typeface="+mn-lt"/>
                <a:cs typeface="+mn-lt"/>
              </a:rPr>
              <a:t>」（Mercedarians</a:t>
            </a:r>
            <a:r>
              <a:rPr lang="ja-JP" altLang="en-US" sz="1600">
                <a:ea typeface="+mn-lt"/>
                <a:cs typeface="+mn-lt"/>
              </a:rPr>
              <a:t>），以自身代人為奴，此組織前後曾贖回的約有七萬人。</a:t>
            </a:r>
            <a:r>
              <a:rPr lang="en-US" altLang="ja-JP" sz="1600">
                <a:ea typeface="+mn-lt"/>
                <a:cs typeface="+mn-lt"/>
              </a:rPr>
              <a:t> </a:t>
            </a:r>
            <a:r>
              <a:rPr lang="ja-JP" altLang="en-US" sz="1600">
                <a:ea typeface="+mn-lt"/>
                <a:cs typeface="+mn-lt"/>
              </a:rPr>
              <a:t>在</a:t>
            </a:r>
            <a:r>
              <a:rPr lang="en-US" sz="1600">
                <a:ea typeface="+mn-lt"/>
                <a:cs typeface="+mn-lt"/>
              </a:rPr>
              <a:t>1347</a:t>
            </a:r>
            <a:r>
              <a:rPr lang="ja-JP" altLang="en-US" sz="1600">
                <a:ea typeface="+mn-lt"/>
                <a:cs typeface="+mn-lt"/>
              </a:rPr>
              <a:t>至</a:t>
            </a:r>
            <a:r>
              <a:rPr lang="en-US" sz="1600">
                <a:ea typeface="+mn-lt"/>
                <a:cs typeface="+mn-lt"/>
              </a:rPr>
              <a:t>1350</a:t>
            </a:r>
            <a:r>
              <a:rPr lang="ja-JP" altLang="en-US" sz="1600">
                <a:ea typeface="+mn-lt"/>
                <a:cs typeface="+mn-lt"/>
              </a:rPr>
              <a:t>年間，歐洲發生黑死病瘟疫時，約有四份一至三份一人口死亡。於是，教會人仕組織一些團體照顧病人、埋葬死者。在貧窮者急需金錢週轉時，教會人仕為避免這些人受高利貸的剝削（利息介乎</a:t>
            </a:r>
            <a:r>
              <a:rPr lang="en-US" sz="1600">
                <a:ea typeface="+mn-lt"/>
                <a:cs typeface="+mn-lt"/>
              </a:rPr>
              <a:t>32.5%-43.5%</a:t>
            </a:r>
            <a:r>
              <a:rPr lang="ja-JP" altLang="en-US" sz="1600">
                <a:ea typeface="+mn-lt"/>
                <a:cs typeface="+mn-lt"/>
              </a:rPr>
              <a:t>），特別設立了當鋪</a:t>
            </a:r>
            <a:r>
              <a:rPr lang="en-US" sz="1600">
                <a:ea typeface="+mn-lt"/>
                <a:cs typeface="+mn-lt"/>
              </a:rPr>
              <a:t>（Mons </a:t>
            </a:r>
            <a:r>
              <a:rPr lang="en-US" sz="1600" err="1">
                <a:ea typeface="+mn-lt"/>
                <a:cs typeface="+mn-lt"/>
              </a:rPr>
              <a:t>Pietatis</a:t>
            </a:r>
            <a:r>
              <a:rPr lang="ja-JP" altLang="en-US" sz="1600">
                <a:ea typeface="+mn-lt"/>
                <a:cs typeface="+mn-lt"/>
              </a:rPr>
              <a:t>），以</a:t>
            </a:r>
            <a:r>
              <a:rPr lang="en-US" sz="1600">
                <a:ea typeface="+mn-lt"/>
                <a:cs typeface="+mn-lt"/>
              </a:rPr>
              <a:t>4-12%</a:t>
            </a:r>
            <a:r>
              <a:rPr lang="ja-JP" altLang="en-US" sz="1600">
                <a:ea typeface="+mn-lt"/>
                <a:cs typeface="+mn-lt"/>
              </a:rPr>
              <a:t>的利息作服務費</a:t>
            </a:r>
            <a:r>
              <a:rPr lang="en-US" sz="1600">
                <a:ea typeface="+mn-lt"/>
                <a:cs typeface="+mn-lt"/>
              </a:rPr>
              <a:t>。1361</a:t>
            </a:r>
            <a:r>
              <a:rPr lang="ja-JP" altLang="en-US" sz="1600">
                <a:ea typeface="+mn-lt"/>
                <a:cs typeface="+mn-lt"/>
              </a:rPr>
              <a:t>年在倫敦</a:t>
            </a:r>
            <a:r>
              <a:rPr lang="en-US" sz="1600">
                <a:ea typeface="+mn-lt"/>
                <a:cs typeface="+mn-lt"/>
              </a:rPr>
              <a:t>，1461</a:t>
            </a:r>
            <a:r>
              <a:rPr lang="ja-JP" altLang="en-US" sz="1600">
                <a:ea typeface="+mn-lt"/>
                <a:cs typeface="+mn-lt"/>
              </a:rPr>
              <a:t>年在意大利中部</a:t>
            </a:r>
            <a:r>
              <a:rPr lang="en-US" sz="1600">
                <a:ea typeface="+mn-lt"/>
                <a:cs typeface="+mn-lt"/>
              </a:rPr>
              <a:t>（Perugia</a:t>
            </a:r>
            <a:r>
              <a:rPr lang="ja-JP" altLang="en-US" sz="1600">
                <a:ea typeface="+mn-lt"/>
                <a:cs typeface="+mn-lt"/>
              </a:rPr>
              <a:t>），紛紛成立這類當鋪</a:t>
            </a:r>
            <a:r>
              <a:rPr lang="en-US" sz="1600">
                <a:ea typeface="+mn-lt"/>
                <a:cs typeface="+mn-lt"/>
              </a:rPr>
              <a:t>。</a:t>
            </a:r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ABA54-8AA6-4226-AE90-0287CE569850}"/>
              </a:ext>
            </a:extLst>
          </p:cNvPr>
          <p:cNvSpPr txBox="1"/>
          <p:nvPr/>
        </p:nvSpPr>
        <p:spPr>
          <a:xfrm>
            <a:off x="9557946" y="5912346"/>
            <a:ext cx="26340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5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3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0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91583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B53B3-5670-4D52-95FC-5FF58D0A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709530"/>
            <a:ext cx="7366236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ja-JP" altLang="en-US" sz="6600" b="0" cap="all">
                <a:solidFill>
                  <a:schemeClr val="tx2"/>
                </a:solidFill>
              </a:rPr>
              <a:t>教會在五至十五世紀中的宣講</a:t>
            </a:r>
            <a:endParaRPr lang="en-US" sz="6600" b="0" cap="all">
              <a:solidFill>
                <a:schemeClr val="tx2"/>
              </a:solidFill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58C31-4822-4EE3-A45A-43E1A34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19" y="2018361"/>
            <a:ext cx="5408670" cy="2778389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pPr algn="r"/>
            <a:r>
              <a:rPr lang="ja-JP" altLang="en-US">
                <a:solidFill>
                  <a:schemeClr val="bg1"/>
                </a:solidFill>
                <a:ea typeface="+mj-lt"/>
                <a:cs typeface="+mj-lt"/>
              </a:rPr>
              <a:t>會在西方扮演的主角（第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5-15</a:t>
            </a:r>
            <a:r>
              <a:rPr lang="ja-JP" altLang="en-US">
                <a:solidFill>
                  <a:schemeClr val="bg1"/>
                </a:solidFill>
                <a:ea typeface="+mj-lt"/>
                <a:cs typeface="+mj-lt"/>
              </a:rPr>
              <a:t>世紀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）</a:t>
            </a:r>
            <a:endParaRPr lang="en-US" dirty="0">
              <a:solidFill>
                <a:schemeClr val="bg1"/>
              </a:solidFill>
              <a:ea typeface="Meiry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64" y="0"/>
            <a:ext cx="465843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719278-7F2F-4811-B6C9-3045E7DCC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574051"/>
            <a:ext cx="4626864" cy="36356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8250-D924-471C-8448-9F0763256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404" y="2138901"/>
            <a:ext cx="3580678" cy="2721857"/>
          </a:xfrm>
        </p:spPr>
        <p:txBody>
          <a:bodyPr>
            <a:normAutofit/>
          </a:bodyPr>
          <a:lstStyle/>
          <a:p>
            <a:endParaRPr lang="en-US" dirty="0">
              <a:ea typeface="Meiry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9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ld&#10;&#10;Description automatically generated">
            <a:extLst>
              <a:ext uri="{FF2B5EF4-FFF2-40B4-BE49-F238E27FC236}">
                <a16:creationId xmlns:a16="http://schemas.microsoft.com/office/drawing/2014/main" id="{51CB1D24-7FFF-49DE-8FFA-6633C2DFB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93" r="891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AF10-1931-4558-A05F-DE4E8F6D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sz="1500" err="1">
                <a:ea typeface="+mn-lt"/>
                <a:cs typeface="+mn-lt"/>
              </a:rPr>
              <a:t>第五世紀初，羅馬帝國開始趨向滅亡，而歐洲北部的新興民族逐漸向南遷移及滲入，如日耳曼人</a:t>
            </a:r>
            <a:r>
              <a:rPr lang="en-US" sz="1500" err="1">
                <a:ea typeface="+mn-lt"/>
                <a:cs typeface="+mn-lt"/>
              </a:rPr>
              <a:t>（Germanics</a:t>
            </a:r>
            <a:r>
              <a:rPr lang="ja-JP" altLang="en-US" sz="1500">
                <a:ea typeface="+mn-lt"/>
                <a:cs typeface="+mn-lt"/>
              </a:rPr>
              <a:t>），</a:t>
            </a:r>
            <a:r>
              <a:rPr lang="ja-JP" altLang="en-US" sz="1500" err="1">
                <a:ea typeface="+mn-lt"/>
                <a:cs typeface="+mn-lt"/>
              </a:rPr>
              <a:t>包括哥特人</a:t>
            </a:r>
            <a:r>
              <a:rPr lang="en-US" sz="1500" err="1">
                <a:ea typeface="+mn-lt"/>
                <a:cs typeface="+mn-lt"/>
              </a:rPr>
              <a:t>（Goths</a:t>
            </a:r>
            <a:r>
              <a:rPr lang="ja-JP" altLang="en-US" sz="1500">
                <a:ea typeface="+mn-lt"/>
                <a:cs typeface="+mn-lt"/>
              </a:rPr>
              <a:t>）、</a:t>
            </a:r>
            <a:r>
              <a:rPr lang="ja-JP" altLang="en-US" sz="1500" err="1">
                <a:ea typeface="+mn-lt"/>
                <a:cs typeface="+mn-lt"/>
              </a:rPr>
              <a:t>法蘭克人</a:t>
            </a:r>
            <a:r>
              <a:rPr lang="en-US" sz="1500" err="1">
                <a:ea typeface="+mn-lt"/>
                <a:cs typeface="+mn-lt"/>
              </a:rPr>
              <a:t>（Franks</a:t>
            </a:r>
            <a:r>
              <a:rPr lang="ja-JP" altLang="en-US" sz="1500">
                <a:ea typeface="+mn-lt"/>
                <a:cs typeface="+mn-lt"/>
              </a:rPr>
              <a:t>），</a:t>
            </a:r>
            <a:r>
              <a:rPr lang="ja-JP" altLang="en-US" sz="1500" err="1">
                <a:ea typeface="+mn-lt"/>
                <a:cs typeface="+mn-lt"/>
              </a:rPr>
              <a:t>撒克遜人</a:t>
            </a:r>
            <a:r>
              <a:rPr lang="en-US" sz="1500" err="1">
                <a:ea typeface="+mn-lt"/>
                <a:cs typeface="+mn-lt"/>
              </a:rPr>
              <a:t>（Saxons</a:t>
            </a:r>
            <a:r>
              <a:rPr lang="ja-JP" altLang="en-US" sz="1500" err="1">
                <a:ea typeface="+mn-lt"/>
                <a:cs typeface="+mn-lt"/>
              </a:rPr>
              <a:t>）及維京人</a:t>
            </a:r>
            <a:r>
              <a:rPr lang="en-US" sz="1500" err="1">
                <a:ea typeface="+mn-lt"/>
                <a:cs typeface="+mn-lt"/>
              </a:rPr>
              <a:t>（Vikings</a:t>
            </a:r>
            <a:r>
              <a:rPr lang="ja-JP" altLang="en-US" sz="1500" err="1">
                <a:ea typeface="+mn-lt"/>
                <a:cs typeface="+mn-lt"/>
              </a:rPr>
              <a:t>）等</a:t>
            </a:r>
            <a:r>
              <a:rPr lang="ja-JP" altLang="en-US" sz="1500">
                <a:ea typeface="+mn-lt"/>
                <a:cs typeface="+mn-lt"/>
              </a:rPr>
              <a:t>。</a:t>
            </a:r>
            <a:r>
              <a:rPr lang="en-US" altLang="ja-JP" sz="1500">
                <a:ea typeface="+mn-lt"/>
                <a:cs typeface="+mn-lt"/>
              </a:rPr>
              <a:t> </a:t>
            </a:r>
            <a:r>
              <a:rPr lang="ja-JP" altLang="en-US" sz="1500">
                <a:ea typeface="+mn-lt"/>
                <a:cs typeface="+mn-lt"/>
              </a:rPr>
              <a:t>當時法蘭克人在現今的法國境內，逐漸強盛，成為繼西羅馬後，在西方的一大勢力。羅馬主教一向與西羅馬皇帝有特殊關係而獲得的地位，便依靠這些法蘭克人來鞏固。公元</a:t>
            </a:r>
            <a:r>
              <a:rPr lang="en-US" sz="1500">
                <a:ea typeface="+mn-lt"/>
                <a:cs typeface="+mn-lt"/>
              </a:rPr>
              <a:t>496</a:t>
            </a:r>
            <a:r>
              <a:rPr lang="ja-JP" altLang="en-US" sz="1500">
                <a:ea typeface="+mn-lt"/>
                <a:cs typeface="+mn-lt"/>
              </a:rPr>
              <a:t>年，法蘭克王羅維斯</a:t>
            </a:r>
            <a:r>
              <a:rPr lang="en-US" sz="1500">
                <a:ea typeface="+mn-lt"/>
                <a:cs typeface="+mn-lt"/>
              </a:rPr>
              <a:t>（Clovis</a:t>
            </a:r>
            <a:r>
              <a:rPr lang="ja-JP" altLang="en-US" sz="1500">
                <a:ea typeface="+mn-lt"/>
                <a:cs typeface="+mn-lt"/>
              </a:rPr>
              <a:t>）於聖誕節率領三千臣民接受洗禮。公元</a:t>
            </a:r>
            <a:r>
              <a:rPr lang="en-US" sz="1500">
                <a:ea typeface="+mn-lt"/>
                <a:cs typeface="+mn-lt"/>
              </a:rPr>
              <a:t>754</a:t>
            </a:r>
            <a:r>
              <a:rPr lang="ja-JP" altLang="en-US" sz="1500">
                <a:ea typeface="+mn-lt"/>
                <a:cs typeface="+mn-lt"/>
              </a:rPr>
              <a:t>年羅馬主教得到了法蘭克王丕平</a:t>
            </a:r>
            <a:r>
              <a:rPr lang="en-US" sz="1500">
                <a:ea typeface="+mn-lt"/>
                <a:cs typeface="+mn-lt"/>
              </a:rPr>
              <a:t>（Pepin</a:t>
            </a:r>
            <a:r>
              <a:rPr lang="ja-JP" altLang="en-US" sz="1500">
                <a:ea typeface="+mn-lt"/>
                <a:cs typeface="+mn-lt"/>
              </a:rPr>
              <a:t>）贈與一大片國土</a:t>
            </a:r>
            <a:r>
              <a:rPr lang="en-US" sz="1500">
                <a:ea typeface="+mn-lt"/>
                <a:cs typeface="+mn-lt"/>
              </a:rPr>
              <a:t>。</a:t>
            </a:r>
            <a:br>
              <a:rPr lang="en-US" sz="1500">
                <a:ea typeface="+mn-lt"/>
                <a:cs typeface="+mn-lt"/>
              </a:rPr>
            </a:br>
            <a:endParaRPr lang="en-US" sz="1500">
              <a:ea typeface="+mn-lt"/>
              <a:cs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FD78B-86AC-4BD3-8F00-94252918769D}"/>
              </a:ext>
            </a:extLst>
          </p:cNvPr>
          <p:cNvSpPr txBox="1"/>
          <p:nvPr/>
        </p:nvSpPr>
        <p:spPr>
          <a:xfrm>
            <a:off x="1480981" y="5909367"/>
            <a:ext cx="297709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35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34727-E084-4D14-AB91-B2A7038C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Autofit/>
          </a:bodyPr>
          <a:lstStyle/>
          <a:p>
            <a:r>
              <a:rPr lang="ja-JP" altLang="en-US" sz="1600">
                <a:solidFill>
                  <a:srgbClr val="FFFFFF"/>
                </a:solidFill>
                <a:ea typeface="+mj-lt"/>
                <a:cs typeface="+mj-lt"/>
              </a:rPr>
              <a:t>公元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800</a:t>
            </a:r>
            <a:r>
              <a:rPr lang="ja-JP" altLang="en-US" sz="1600">
                <a:solidFill>
                  <a:srgbClr val="FFFFFF"/>
                </a:solidFill>
                <a:ea typeface="+mj-lt"/>
                <a:cs typeface="+mj-lt"/>
              </a:rPr>
              <a:t>年聖誕節，羅馬主教為法蘭克族中最有名的查理大帝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（Charles the Great</a:t>
            </a:r>
            <a:r>
              <a:rPr lang="ja-JP" altLang="en-US" sz="1600">
                <a:solidFill>
                  <a:srgbClr val="FFFFFF"/>
                </a:solidFill>
                <a:ea typeface="+mj-lt"/>
                <a:cs typeface="+mj-lt"/>
              </a:rPr>
              <a:t>）加冕，成為「神聖羅馬大帝國」的皇帝。從此，皇權及教權的互相依附或衝突，便成為西羅馬社會變動及政治鬥爭的原因。</a:t>
            </a:r>
            <a:r>
              <a:rPr lang="en-US" sz="16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F31B-9DC4-4D4A-884A-51DA2EE5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707541"/>
            <a:ext cx="5117253" cy="25058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ea typeface="+mn-lt"/>
                <a:cs typeface="+mn-lt"/>
              </a:rPr>
              <a:t>以君士坦丁堡</a:t>
            </a:r>
            <a:r>
              <a:rPr lang="en-US" dirty="0">
                <a:ea typeface="+mn-lt"/>
                <a:cs typeface="+mn-lt"/>
              </a:rPr>
              <a:t>（Constantinople</a:t>
            </a:r>
            <a:r>
              <a:rPr lang="ja-JP" altLang="en-US">
                <a:ea typeface="+mn-lt"/>
                <a:cs typeface="+mn-lt"/>
              </a:rPr>
              <a:t>）即拜占庭</a:t>
            </a:r>
            <a:r>
              <a:rPr lang="en-US" dirty="0">
                <a:ea typeface="+mn-lt"/>
                <a:cs typeface="+mn-lt"/>
              </a:rPr>
              <a:t>（Byzantine</a:t>
            </a:r>
            <a:r>
              <a:rPr lang="ja-JP" altLang="en-US">
                <a:ea typeface="+mn-lt"/>
                <a:cs typeface="+mn-lt"/>
              </a:rPr>
              <a:t>）為首都的東羅馬（公元</a:t>
            </a:r>
            <a:r>
              <a:rPr lang="en-US" dirty="0">
                <a:ea typeface="+mn-lt"/>
                <a:cs typeface="+mn-lt"/>
              </a:rPr>
              <a:t>1453</a:t>
            </a:r>
            <a:r>
              <a:rPr lang="ja-JP" altLang="en-US">
                <a:ea typeface="+mn-lt"/>
                <a:cs typeface="+mn-lt"/>
              </a:rPr>
              <a:t>年被土耳其人所滅），自認是當時羅馬大帝國的唯一繼承者。君士坦丁堡的宗主教依附著東羅馬皇帝，便與羅馬主教在政治上、組織上、禮儀上及教義上時有衝突，後更引致大部份東方教會脫離羅馬而成立東正教</a:t>
            </a:r>
            <a:r>
              <a:rPr lang="en-US" dirty="0">
                <a:ea typeface="+mn-lt"/>
                <a:cs typeface="+mn-lt"/>
              </a:rPr>
              <a:t>（Orthodox Church）。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B0F9DF4-43FE-4431-B04D-99A81CC6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23" r="2" b="7462"/>
          <a:stretch/>
        </p:blipFill>
        <p:spPr>
          <a:xfrm>
            <a:off x="6857698" y="10"/>
            <a:ext cx="5334301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15ECD-24B4-4158-A5BA-DFBCE731C6A4}"/>
              </a:ext>
            </a:extLst>
          </p:cNvPr>
          <p:cNvSpPr txBox="1"/>
          <p:nvPr/>
        </p:nvSpPr>
        <p:spPr>
          <a:xfrm>
            <a:off x="9230932" y="6657945"/>
            <a:ext cx="29610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98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7" descr="A picture containing text, old, clothes&#10;&#10;Description automatically generated">
            <a:extLst>
              <a:ext uri="{FF2B5EF4-FFF2-40B4-BE49-F238E27FC236}">
                <a16:creationId xmlns:a16="http://schemas.microsoft.com/office/drawing/2014/main" id="{6E653622-3C65-4059-8575-358BF36D6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4746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011ED-E396-42D9-B027-B093A6E3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7557E-13D8-490C-8FA5-2BC55DD5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598" y="1652045"/>
            <a:ext cx="7491973" cy="35498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ja-JP" altLang="en-US" sz="1600">
                <a:ea typeface="+mn-lt"/>
                <a:cs typeface="+mn-lt"/>
              </a:rPr>
              <a:t>公元</a:t>
            </a:r>
            <a:r>
              <a:rPr lang="en-US" sz="1600" dirty="0">
                <a:ea typeface="+mn-lt"/>
                <a:cs typeface="+mn-lt"/>
              </a:rPr>
              <a:t>962</a:t>
            </a:r>
            <a:r>
              <a:rPr lang="ja-JP" altLang="en-US" sz="1600">
                <a:ea typeface="+mn-lt"/>
                <a:cs typeface="+mn-lt"/>
              </a:rPr>
              <a:t>年「神聖羅馬大帝國」的皇權落在日耳曼人奧圖一世</a:t>
            </a:r>
            <a:r>
              <a:rPr lang="en-US" sz="1600" dirty="0">
                <a:ea typeface="+mn-lt"/>
                <a:cs typeface="+mn-lt"/>
              </a:rPr>
              <a:t>（Otto I</a:t>
            </a:r>
            <a:r>
              <a:rPr lang="ja-JP" altLang="en-US" sz="1600">
                <a:ea typeface="+mn-lt"/>
                <a:cs typeface="+mn-lt"/>
              </a:rPr>
              <a:t>）手中。當時，教權名義上屬羅馬主教，但卻受統治者任意操縱和罷免，政權擁有教會人事的授職權</a:t>
            </a:r>
            <a:r>
              <a:rPr lang="en-US" sz="1600" dirty="0">
                <a:ea typeface="+mn-lt"/>
                <a:cs typeface="+mn-lt"/>
              </a:rPr>
              <a:t>（Investiture</a:t>
            </a:r>
            <a:r>
              <a:rPr lang="ja-JP" altLang="en-US" sz="1600">
                <a:ea typeface="+mn-lt"/>
                <a:cs typeface="+mn-lt"/>
              </a:rPr>
              <a:t>）以控制教會。教會處於這種形勢下，再加上在位者的無能和腐敗，使之進入一段面目無光的黑暗時期</a:t>
            </a:r>
            <a:r>
              <a:rPr lang="en-US" sz="1600" dirty="0">
                <a:ea typeface="+mn-lt"/>
                <a:cs typeface="+mn-lt"/>
              </a:rPr>
              <a:t>。（Dark Ages 900-1000</a:t>
            </a:r>
            <a:r>
              <a:rPr lang="ja-JP" altLang="en-US" sz="1600">
                <a:ea typeface="+mn-lt"/>
                <a:cs typeface="+mn-lt"/>
              </a:rPr>
              <a:t>）。在此時期內，法國東部克呂尼</a:t>
            </a:r>
            <a:r>
              <a:rPr lang="en-US" sz="1600" dirty="0">
                <a:ea typeface="+mn-lt"/>
                <a:cs typeface="+mn-lt"/>
              </a:rPr>
              <a:t>（Cluny</a:t>
            </a:r>
            <a:r>
              <a:rPr lang="ja-JP" altLang="en-US" sz="1600">
                <a:ea typeface="+mn-lt"/>
                <a:cs typeface="+mn-lt"/>
              </a:rPr>
              <a:t>）地方的一所修道院成了這黑暗中的一道曙光。由這修道院發展出一場反對買賣神職，以及神職人員娶妻納妾風氣的運動，另一方面更爭取教權的獨立</a:t>
            </a:r>
            <a:r>
              <a:rPr lang="en-US" sz="1600" dirty="0">
                <a:ea typeface="+mn-lt"/>
                <a:cs typeface="+mn-lt"/>
              </a:rPr>
              <a:t>。</a:t>
            </a:r>
          </a:p>
          <a:p>
            <a:pPr>
              <a:lnSpc>
                <a:spcPct val="130000"/>
              </a:lnSpc>
            </a:pP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1073</a:t>
            </a:r>
            <a:r>
              <a:rPr lang="ja-JP" altLang="en-US" sz="1600">
                <a:ea typeface="+mn-lt"/>
                <a:cs typeface="+mn-lt"/>
              </a:rPr>
              <a:t>年</a:t>
            </a:r>
            <a:r>
              <a:rPr lang="en-US" sz="1600" dirty="0">
                <a:ea typeface="+mn-lt"/>
                <a:cs typeface="+mn-lt"/>
              </a:rPr>
              <a:t>，</a:t>
            </a:r>
            <a:r>
              <a:rPr lang="ja-JP" altLang="en-US" sz="1600">
                <a:ea typeface="+mn-lt"/>
                <a:cs typeface="+mn-lt"/>
              </a:rPr>
              <a:t>一位最能代表這運動精神的修士升任為羅馬主教</a:t>
            </a:r>
            <a:r>
              <a:rPr lang="en-US" sz="1600" dirty="0">
                <a:ea typeface="+mn-lt"/>
                <a:cs typeface="+mn-lt"/>
              </a:rPr>
              <a:t>，</a:t>
            </a:r>
            <a:r>
              <a:rPr lang="ja-JP" altLang="en-US" sz="1600">
                <a:ea typeface="+mn-lt"/>
                <a:cs typeface="+mn-lt"/>
              </a:rPr>
              <a:t>即額我略七世</a:t>
            </a:r>
            <a:r>
              <a:rPr lang="en-US" sz="1600" dirty="0">
                <a:ea typeface="+mn-lt"/>
                <a:cs typeface="+mn-lt"/>
              </a:rPr>
              <a:t>（Gregory VII），</a:t>
            </a:r>
            <a:r>
              <a:rPr lang="ja-JP" altLang="en-US" sz="1600">
                <a:ea typeface="+mn-lt"/>
                <a:cs typeface="+mn-lt"/>
              </a:rPr>
              <a:t>在爭取教權獨立上</a:t>
            </a:r>
            <a:r>
              <a:rPr lang="en-US" sz="1600" dirty="0">
                <a:ea typeface="+mn-lt"/>
                <a:cs typeface="+mn-lt"/>
              </a:rPr>
              <a:t>，</a:t>
            </a:r>
            <a:r>
              <a:rPr lang="ja-JP" altLang="en-US" sz="1600">
                <a:ea typeface="+mn-lt"/>
                <a:cs typeface="+mn-lt"/>
              </a:rPr>
              <a:t>他終取得成功</a:t>
            </a:r>
            <a:r>
              <a:rPr lang="en-US" sz="1600" dirty="0">
                <a:ea typeface="+mn-lt"/>
                <a:cs typeface="+mn-lt"/>
              </a:rPr>
              <a:t>；</a:t>
            </a:r>
            <a:r>
              <a:rPr lang="ja-JP" altLang="en-US" sz="1600">
                <a:ea typeface="+mn-lt"/>
                <a:cs typeface="+mn-lt"/>
              </a:rPr>
              <a:t>並大大提高羅馬主教</a:t>
            </a:r>
            <a:r>
              <a:rPr lang="en-US" sz="1600" dirty="0">
                <a:ea typeface="+mn-lt"/>
                <a:cs typeface="+mn-lt"/>
              </a:rPr>
              <a:t>（</a:t>
            </a:r>
            <a:r>
              <a:rPr lang="ja-JP" altLang="en-US" sz="1600">
                <a:ea typeface="+mn-lt"/>
                <a:cs typeface="+mn-lt"/>
              </a:rPr>
              <a:t>教宗</a:t>
            </a:r>
            <a:r>
              <a:rPr lang="en-US" sz="1600" dirty="0">
                <a:ea typeface="+mn-lt"/>
                <a:cs typeface="+mn-lt"/>
              </a:rPr>
              <a:t>）</a:t>
            </a:r>
            <a:r>
              <a:rPr lang="ja-JP" altLang="en-US" sz="1600">
                <a:ea typeface="+mn-lt"/>
                <a:cs typeface="+mn-lt"/>
              </a:rPr>
              <a:t>在普世教會的地位</a:t>
            </a:r>
            <a:r>
              <a:rPr lang="en-US" sz="1600" dirty="0">
                <a:ea typeface="+mn-lt"/>
                <a:cs typeface="+mn-lt"/>
              </a:rPr>
              <a:t>。 </a:t>
            </a:r>
            <a:r>
              <a:rPr lang="ja-JP" altLang="en-US" sz="1600">
                <a:ea typeface="+mn-lt"/>
                <a:cs typeface="+mn-lt"/>
              </a:rPr>
              <a:t>公元</a:t>
            </a:r>
            <a:r>
              <a:rPr lang="en-US" sz="1600" dirty="0">
                <a:ea typeface="+mn-lt"/>
                <a:cs typeface="+mn-lt"/>
              </a:rPr>
              <a:t>1071</a:t>
            </a:r>
            <a:r>
              <a:rPr lang="ja-JP" altLang="en-US" sz="1600">
                <a:ea typeface="+mn-lt"/>
                <a:cs typeface="+mn-lt"/>
              </a:rPr>
              <a:t>年</a:t>
            </a:r>
            <a:r>
              <a:rPr lang="en-US" sz="1600" dirty="0">
                <a:ea typeface="+mn-lt"/>
                <a:cs typeface="+mn-lt"/>
              </a:rPr>
              <a:t>，</a:t>
            </a:r>
            <a:r>
              <a:rPr lang="ja-JP" altLang="en-US" sz="1600">
                <a:ea typeface="+mn-lt"/>
                <a:cs typeface="+mn-lt"/>
              </a:rPr>
              <a:t>信奉回教的土耳其人佔領了大部份小亞細亞地區</a:t>
            </a:r>
            <a:r>
              <a:rPr lang="en-US" sz="1600" dirty="0">
                <a:ea typeface="+mn-lt"/>
                <a:cs typeface="+mn-lt"/>
              </a:rPr>
              <a:t>，</a:t>
            </a:r>
            <a:r>
              <a:rPr lang="ja-JP" altLang="en-US" sz="1600">
                <a:ea typeface="+mn-lt"/>
                <a:cs typeface="+mn-lt"/>
              </a:rPr>
              <a:t>包括耶路撒冷</a:t>
            </a:r>
            <a:r>
              <a:rPr lang="en-US" sz="1600" dirty="0">
                <a:ea typeface="+mn-lt"/>
                <a:cs typeface="+mn-lt"/>
              </a:rPr>
              <a:t>，</a:t>
            </a:r>
            <a:r>
              <a:rPr lang="ja-JP" altLang="en-US" sz="1600">
                <a:ea typeface="+mn-lt"/>
                <a:cs typeface="+mn-lt"/>
              </a:rPr>
              <a:t>並征服了西班牙</a:t>
            </a:r>
            <a:r>
              <a:rPr lang="en-US" sz="1600" dirty="0">
                <a:ea typeface="+mn-lt"/>
                <a:cs typeface="+mn-lt"/>
              </a:rPr>
              <a:t>。</a:t>
            </a:r>
            <a:r>
              <a:rPr lang="ja-JP" altLang="en-US" sz="1600">
                <a:ea typeface="+mn-lt"/>
                <a:cs typeface="+mn-lt"/>
              </a:rPr>
              <a:t>這是四百年來斷斷續續戰爭的結果</a:t>
            </a:r>
            <a:r>
              <a:rPr lang="en-US" sz="1600" dirty="0">
                <a:ea typeface="+mn-lt"/>
                <a:cs typeface="+mn-lt"/>
              </a:rPr>
              <a:t>。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504ED-15AD-41AA-B7C9-A4DDF4B040A4}"/>
              </a:ext>
            </a:extLst>
          </p:cNvPr>
          <p:cNvSpPr txBox="1"/>
          <p:nvPr/>
        </p:nvSpPr>
        <p:spPr>
          <a:xfrm>
            <a:off x="1851927" y="5090466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51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02091-7554-4BDD-9497-DE5C2CBD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13327"/>
            <a:ext cx="4862811" cy="2019488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66A2-8310-4261-8376-A39342ED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037" y="3428761"/>
            <a:ext cx="5758447" cy="2756703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>
                <a:ea typeface="+mn-lt"/>
                <a:cs typeface="+mn-lt"/>
              </a:rPr>
              <a:t>公元</a:t>
            </a:r>
            <a:r>
              <a:rPr lang="en-US" sz="1600">
                <a:ea typeface="+mn-lt"/>
                <a:cs typeface="+mn-lt"/>
              </a:rPr>
              <a:t>1095</a:t>
            </a:r>
            <a:r>
              <a:rPr lang="ja-JP" altLang="en-US" sz="1600">
                <a:ea typeface="+mn-lt"/>
                <a:cs typeface="+mn-lt"/>
              </a:rPr>
              <a:t>年，教宗伍朋二世</a:t>
            </a:r>
            <a:r>
              <a:rPr lang="en-US" sz="1600">
                <a:ea typeface="+mn-lt"/>
                <a:cs typeface="+mn-lt"/>
              </a:rPr>
              <a:t>（Urban II</a:t>
            </a:r>
            <a:r>
              <a:rPr lang="ja-JP" altLang="en-US" sz="1600">
                <a:ea typeface="+mn-lt"/>
                <a:cs typeface="+mn-lt"/>
              </a:rPr>
              <a:t>）首次召集十字軍、號召一切基督徒參加，解救東羅馬皇帝的困境及收復耶路撒冷。經過歷時約二百年的七、八次征討，終於</a:t>
            </a:r>
            <a:r>
              <a:rPr lang="en-US" sz="1600">
                <a:ea typeface="+mn-lt"/>
                <a:cs typeface="+mn-lt"/>
              </a:rPr>
              <a:t>1291</a:t>
            </a:r>
            <a:r>
              <a:rPr lang="ja-JP" altLang="en-US" sz="1600">
                <a:ea typeface="+mn-lt"/>
                <a:cs typeface="+mn-lt"/>
              </a:rPr>
              <a:t>年結束了十字軍運動。這次運動，名義上是源於宗教熱誠，卻蘊含很重的政治成份及文化與民族的優越感。事實上，這更是一連串殘暴、自私和迷信的擄掠。結果，聖地並沒有收復，卻產生了很多附帶性的效果</a:t>
            </a:r>
            <a:r>
              <a:rPr lang="en-US" sz="1600">
                <a:ea typeface="+mn-lt"/>
                <a:cs typeface="+mn-lt"/>
              </a:rPr>
              <a:t>。</a:t>
            </a:r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1FAE57-2208-42C0-973F-C4C5D2B1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44569" y="573178"/>
            <a:ext cx="4362798" cy="5647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11D29-F5CA-4589-ABC6-8DFFB7836FEC}"/>
              </a:ext>
            </a:extLst>
          </p:cNvPr>
          <p:cNvSpPr txBox="1"/>
          <p:nvPr/>
        </p:nvSpPr>
        <p:spPr>
          <a:xfrm>
            <a:off x="8904997" y="6020757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67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ook, painting&#10;&#10;Description automatically generated">
            <a:extLst>
              <a:ext uri="{FF2B5EF4-FFF2-40B4-BE49-F238E27FC236}">
                <a16:creationId xmlns:a16="http://schemas.microsoft.com/office/drawing/2014/main" id="{1FEB7EA4-553A-4CA3-B720-DC37B71B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2" r="-1" b="4173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57635-BE46-406C-9648-D6A91037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96E5-CE0D-4511-83FB-4A1505C78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ja-JP" altLang="en-US" b="1">
                <a:latin typeface="Times New Roman"/>
                <a:ea typeface="Times New Roman"/>
                <a:cs typeface="Times New Roman"/>
              </a:rPr>
              <a:t>首先，由於西方與東方有了新的接觸，思想上得以醒悟過來，於是：</a:t>
            </a:r>
            <a:br>
              <a:rPr lang="ja-JP" altLang="en-US"/>
            </a:br>
            <a:r>
              <a:rPr lang="ja-JP" altLang="en-US" b="1">
                <a:latin typeface="Times New Roman"/>
                <a:ea typeface="Times New Roman"/>
                <a:cs typeface="Times New Roman"/>
              </a:rPr>
              <a:t>－ 促進了經院哲學（</a:t>
            </a:r>
            <a:r>
              <a:rPr lang="en-US" b="1">
                <a:latin typeface="Times New Roman"/>
                <a:ea typeface="Times New Roman"/>
                <a:cs typeface="Times New Roman"/>
              </a:rPr>
              <a:t>Scholastics）</a:t>
            </a:r>
            <a:r>
              <a:rPr lang="ja-JP" altLang="en-US" b="1">
                <a:latin typeface="Times New Roman"/>
                <a:ea typeface="Times New Roman"/>
                <a:cs typeface="Times New Roman"/>
              </a:rPr>
              <a:t>的發展，</a:t>
            </a:r>
            <a:br>
              <a:rPr lang="ja-JP" altLang="en-US"/>
            </a:br>
            <a:r>
              <a:rPr lang="ja-JP" altLang="en-US" b="1">
                <a:latin typeface="Times New Roman"/>
                <a:ea typeface="Times New Roman"/>
                <a:cs typeface="Times New Roman"/>
              </a:rPr>
              <a:t>－ 引起平民宗教運動，如迦他利（</a:t>
            </a:r>
            <a:r>
              <a:rPr lang="en-US" b="1">
                <a:latin typeface="Times New Roman"/>
                <a:ea typeface="Times New Roman"/>
                <a:cs typeface="Times New Roman"/>
              </a:rPr>
              <a:t>Cathari）</a:t>
            </a:r>
            <a:r>
              <a:rPr lang="ja-JP" altLang="en-US" b="1">
                <a:latin typeface="Times New Roman"/>
                <a:ea typeface="Times New Roman"/>
                <a:cs typeface="Times New Roman"/>
              </a:rPr>
              <a:t>及互勤度派（</a:t>
            </a:r>
            <a:r>
              <a:rPr lang="en-US" b="1">
                <a:latin typeface="Times New Roman"/>
                <a:ea typeface="Times New Roman"/>
                <a:cs typeface="Times New Roman"/>
              </a:rPr>
              <a:t>Waldenses），</a:t>
            </a:r>
            <a:br>
              <a:rPr lang="en-US"/>
            </a:br>
            <a:r>
              <a:rPr lang="en-US" b="1">
                <a:latin typeface="Times New Roman"/>
                <a:ea typeface="Times New Roman"/>
                <a:cs typeface="Times New Roman"/>
              </a:rPr>
              <a:t>－ </a:t>
            </a:r>
            <a:r>
              <a:rPr lang="ja-JP" altLang="en-US" b="1">
                <a:latin typeface="Times New Roman"/>
                <a:ea typeface="Times New Roman"/>
                <a:cs typeface="Times New Roman"/>
              </a:rPr>
              <a:t>大學也在這時期發展起來，</a:t>
            </a:r>
            <a:br>
              <a:rPr lang="ja-JP" altLang="en-US"/>
            </a:br>
            <a:r>
              <a:rPr lang="ja-JP" altLang="en-US" b="1">
                <a:latin typeface="Times New Roman"/>
                <a:ea typeface="Times New Roman"/>
                <a:cs typeface="Times New Roman"/>
              </a:rPr>
              <a:t>－ 近代歐洲的白話文學也開始盛行。</a:t>
            </a:r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2C593-90CF-49D1-8803-A481102532FC}"/>
              </a:ext>
            </a:extLst>
          </p:cNvPr>
          <p:cNvSpPr txBox="1"/>
          <p:nvPr/>
        </p:nvSpPr>
        <p:spPr>
          <a:xfrm>
            <a:off x="1655708" y="5953818"/>
            <a:ext cx="280237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97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B9CE-4380-4484-A071-808898CF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89" y="1094504"/>
            <a:ext cx="4192218" cy="4680090"/>
          </a:xfrm>
        </p:spPr>
        <p:txBody>
          <a:bodyPr anchor="t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ja-JP" altLang="en-US" sz="1600">
                <a:ea typeface="+mn-lt"/>
                <a:cs typeface="+mn-lt"/>
              </a:rPr>
              <a:t>其次，十字軍運動一方面使各諸侯王族的土地財產損失殆盡，另一方面則促進了商業發達，使城市裡的平民階級成為新興的政治勢力（這點以法國為甚）。</a:t>
            </a:r>
            <a:r>
              <a:rPr lang="en-US" altLang="ja-JP" sz="1600">
                <a:ea typeface="+mn-lt"/>
                <a:cs typeface="+mn-lt"/>
              </a:rPr>
              <a:t> </a:t>
            </a:r>
            <a:r>
              <a:rPr lang="ja-JP" altLang="en-US" sz="1600">
                <a:ea typeface="+mn-lt"/>
                <a:cs typeface="+mn-lt"/>
              </a:rPr>
              <a:t>公元</a:t>
            </a:r>
            <a:r>
              <a:rPr lang="en-US" sz="1600">
                <a:ea typeface="+mn-lt"/>
                <a:cs typeface="+mn-lt"/>
              </a:rPr>
              <a:t>1378-1417</a:t>
            </a:r>
            <a:r>
              <a:rPr lang="ja-JP" altLang="en-US" sz="1600">
                <a:ea typeface="+mn-lt"/>
                <a:cs typeface="+mn-lt"/>
              </a:rPr>
              <a:t>年是西方教會內部大分裂</a:t>
            </a:r>
            <a:r>
              <a:rPr lang="en-US" sz="1600">
                <a:ea typeface="+mn-lt"/>
                <a:cs typeface="+mn-lt"/>
              </a:rPr>
              <a:t>（The Great Western Schism</a:t>
            </a:r>
            <a:r>
              <a:rPr lang="ja-JP" altLang="en-US" sz="1600">
                <a:ea typeface="+mn-lt"/>
                <a:cs typeface="+mn-lt"/>
              </a:rPr>
              <a:t>）的時期，在這三十九年間，曾經先後或同時在羅馬、亞味農</a:t>
            </a:r>
            <a:r>
              <a:rPr lang="en-US" sz="1600">
                <a:ea typeface="+mn-lt"/>
                <a:cs typeface="+mn-lt"/>
              </a:rPr>
              <a:t>（Avignon</a:t>
            </a:r>
            <a:r>
              <a:rPr lang="ja-JP" altLang="en-US" sz="1600">
                <a:ea typeface="+mn-lt"/>
                <a:cs typeface="+mn-lt"/>
              </a:rPr>
              <a:t>）比薩</a:t>
            </a:r>
            <a:r>
              <a:rPr lang="en-US" sz="1600">
                <a:ea typeface="+mn-lt"/>
                <a:cs typeface="+mn-lt"/>
              </a:rPr>
              <a:t>（Pisa</a:t>
            </a:r>
            <a:r>
              <a:rPr lang="ja-JP" altLang="en-US" sz="1600">
                <a:ea typeface="+mn-lt"/>
                <a:cs typeface="+mn-lt"/>
              </a:rPr>
              <a:t>）產生了數位彼此對立及互斥的教宗。這純粹是當時各國政治派系鬥爭的結果；尤其是介乎法國與意大利之間的衝突。在康士坦斯大公會議</a:t>
            </a:r>
            <a:r>
              <a:rPr lang="en-US" sz="1600">
                <a:ea typeface="+mn-lt"/>
                <a:cs typeface="+mn-lt"/>
              </a:rPr>
              <a:t>（Council of Constance 1414-1418</a:t>
            </a:r>
            <a:r>
              <a:rPr lang="ja-JP" altLang="en-US" sz="1600">
                <a:ea typeface="+mn-lt"/>
                <a:cs typeface="+mn-lt"/>
              </a:rPr>
              <a:t>）開會期間，三位同時並存的教宗先後去世或被罷免，於是選出第四位唯一的教宗，結束了這次大分裂</a:t>
            </a:r>
            <a:r>
              <a:rPr lang="en-US" sz="1600">
                <a:ea typeface="+mn-lt"/>
                <a:cs typeface="+mn-lt"/>
              </a:rPr>
              <a:t>。</a:t>
            </a:r>
            <a:endParaRPr lang="en-US" sz="1600"/>
          </a:p>
        </p:txBody>
      </p:sp>
      <p:pic>
        <p:nvPicPr>
          <p:cNvPr id="4" name="Picture 4" descr="A picture containing text, old, crowd&#10;&#10;Description automatically generated">
            <a:extLst>
              <a:ext uri="{FF2B5EF4-FFF2-40B4-BE49-F238E27FC236}">
                <a16:creationId xmlns:a16="http://schemas.microsoft.com/office/drawing/2014/main" id="{701C200C-B478-4A8A-B258-81B4DF9AE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33" r="11135" b="-1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BE51A-A440-4878-B58A-015736175BAC}"/>
              </a:ext>
            </a:extLst>
          </p:cNvPr>
          <p:cNvSpPr txBox="1"/>
          <p:nvPr/>
        </p:nvSpPr>
        <p:spPr>
          <a:xfrm>
            <a:off x="9562131" y="5944509"/>
            <a:ext cx="26340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33604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ShojiVTI</vt:lpstr>
      <vt:lpstr>基督徒的宣講</vt:lpstr>
      <vt:lpstr>教會在五至十五世紀中的宣講</vt:lpstr>
      <vt:lpstr> 會在西方扮演的主角（第5-15世紀）</vt:lpstr>
      <vt:lpstr>PowerPoint Presentation</vt:lpstr>
      <vt:lpstr>公元800年聖誕節，羅馬主教為法蘭克族中最有名的查理大帝（Charles the Great）加冕，成為「神聖羅馬大帝國」的皇帝。從此，皇權及教權的互相依附或衝突，便成為西羅馬社會變動及政治鬥爭的原因。 </vt:lpstr>
      <vt:lpstr>PowerPoint Presentation</vt:lpstr>
      <vt:lpstr>PowerPoint Presentation</vt:lpstr>
      <vt:lpstr>PowerPoint Presentation</vt:lpstr>
      <vt:lpstr>PowerPoint Presentation</vt:lpstr>
      <vt:lpstr>教會的宣講</vt:lpstr>
      <vt:lpstr>(一)教育者</vt:lpstr>
      <vt:lpstr>（二）統治者</vt:lpstr>
      <vt:lpstr>（三）傳道者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114</cp:revision>
  <dcterms:created xsi:type="dcterms:W3CDTF">2022-01-06T07:23:36Z</dcterms:created>
  <dcterms:modified xsi:type="dcterms:W3CDTF">2022-01-06T08:19:33Z</dcterms:modified>
</cp:coreProperties>
</file>