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6DBD1-AD95-45BA-BE96-5D4E90DF46F8}" v="116" dt="2022-01-06T06:06:31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Wong" userId="S::spcsprw@spcs.edu.hk::00e3236a-ab67-4239-888f-325bce813678" providerId="AD" clId="Web-{5496DBD1-AD95-45BA-BE96-5D4E90DF46F8}"/>
    <pc:docChg chg="addSld delSld modSld addMainMaster delMainMaster">
      <pc:chgData name="Priscilla Wong" userId="S::spcsprw@spcs.edu.hk::00e3236a-ab67-4239-888f-325bce813678" providerId="AD" clId="Web-{5496DBD1-AD95-45BA-BE96-5D4E90DF46F8}" dt="2022-01-06T06:06:35.126" v="121"/>
      <pc:docMkLst>
        <pc:docMk/>
      </pc:docMkLst>
      <pc:sldChg chg="modSp mod modClrScheme chgLayout">
        <pc:chgData name="Priscilla Wong" userId="S::spcsprw@spcs.edu.hk::00e3236a-ab67-4239-888f-325bce813678" providerId="AD" clId="Web-{5496DBD1-AD95-45BA-BE96-5D4E90DF46F8}" dt="2022-01-06T05:48:37.384" v="62"/>
        <pc:sldMkLst>
          <pc:docMk/>
          <pc:sldMk cId="4144221" sldId="256"/>
        </pc:sldMkLst>
        <pc:spChg chg="mod ord">
          <ac:chgData name="Priscilla Wong" userId="S::spcsprw@spcs.edu.hk::00e3236a-ab67-4239-888f-325bce813678" providerId="AD" clId="Web-{5496DBD1-AD95-45BA-BE96-5D4E90DF46F8}" dt="2022-01-06T05:48:37.384" v="62"/>
          <ac:spMkLst>
            <pc:docMk/>
            <pc:sldMk cId="4144221" sldId="256"/>
            <ac:spMk id="2" creationId="{00000000-0000-0000-0000-000000000000}"/>
          </ac:spMkLst>
        </pc:spChg>
        <pc:spChg chg="mod ord">
          <ac:chgData name="Priscilla Wong" userId="S::spcsprw@spcs.edu.hk::00e3236a-ab67-4239-888f-325bce813678" providerId="AD" clId="Web-{5496DBD1-AD95-45BA-BE96-5D4E90DF46F8}" dt="2022-01-06T05:48:37.384" v="62"/>
          <ac:spMkLst>
            <pc:docMk/>
            <pc:sldMk cId="4144221" sldId="256"/>
            <ac:spMk id="3" creationId="{00000000-0000-0000-0000-000000000000}"/>
          </ac:spMkLst>
        </pc:spChg>
      </pc:sldChg>
      <pc:sldChg chg="addSp delSp modSp new mod setBg modClrScheme chgLayout">
        <pc:chgData name="Priscilla Wong" userId="S::spcsprw@spcs.edu.hk::00e3236a-ab67-4239-888f-325bce813678" providerId="AD" clId="Web-{5496DBD1-AD95-45BA-BE96-5D4E90DF46F8}" dt="2022-01-06T05:48:59.963" v="70" actId="20577"/>
        <pc:sldMkLst>
          <pc:docMk/>
          <pc:sldMk cId="179352367" sldId="257"/>
        </pc:sldMkLst>
        <pc:spChg chg="mod ord">
          <ac:chgData name="Priscilla Wong" userId="S::spcsprw@spcs.edu.hk::00e3236a-ab67-4239-888f-325bce813678" providerId="AD" clId="Web-{5496DBD1-AD95-45BA-BE96-5D4E90DF46F8}" dt="2022-01-06T05:48:59.963" v="70" actId="20577"/>
          <ac:spMkLst>
            <pc:docMk/>
            <pc:sldMk cId="179352367" sldId="257"/>
            <ac:spMk id="2" creationId="{96071370-1CE2-456B-A109-E3284902A377}"/>
          </ac:spMkLst>
        </pc:spChg>
        <pc:spChg chg="del">
          <ac:chgData name="Priscilla Wong" userId="S::spcsprw@spcs.edu.hk::00e3236a-ab67-4239-888f-325bce813678" providerId="AD" clId="Web-{5496DBD1-AD95-45BA-BE96-5D4E90DF46F8}" dt="2022-01-06T05:39:28.497" v="5"/>
          <ac:spMkLst>
            <pc:docMk/>
            <pc:sldMk cId="179352367" sldId="257"/>
            <ac:spMk id="3" creationId="{02699B9C-F967-4D13-ADFA-3EF825DD5D70}"/>
          </ac:spMkLst>
        </pc:spChg>
        <pc:spChg chg="add del">
          <ac:chgData name="Priscilla Wong" userId="S::spcsprw@spcs.edu.hk::00e3236a-ab67-4239-888f-325bce813678" providerId="AD" clId="Web-{5496DBD1-AD95-45BA-BE96-5D4E90DF46F8}" dt="2022-01-06T05:43:24.330" v="42"/>
          <ac:spMkLst>
            <pc:docMk/>
            <pc:sldMk cId="179352367" sldId="257"/>
            <ac:spMk id="4" creationId="{B62224F7-4C71-4E14-A32A-B8413127DFEF}"/>
          </ac:spMkLst>
        </pc:spChg>
        <pc:spChg chg="add del mod">
          <ac:chgData name="Priscilla Wong" userId="S::spcsprw@spcs.edu.hk::00e3236a-ab67-4239-888f-325bce813678" providerId="AD" clId="Web-{5496DBD1-AD95-45BA-BE96-5D4E90DF46F8}" dt="2022-01-06T05:43:40.831" v="48"/>
          <ac:spMkLst>
            <pc:docMk/>
            <pc:sldMk cId="179352367" sldId="257"/>
            <ac:spMk id="8" creationId="{27D659AD-7874-43F5-91F9-D290A8AA6256}"/>
          </ac:spMkLst>
        </pc:spChg>
        <pc:spChg chg="add del">
          <ac:chgData name="Priscilla Wong" userId="S::spcsprw@spcs.edu.hk::00e3236a-ab67-4239-888f-325bce813678" providerId="AD" clId="Web-{5496DBD1-AD95-45BA-BE96-5D4E90DF46F8}" dt="2022-01-06T05:43:17.033" v="39"/>
          <ac:spMkLst>
            <pc:docMk/>
            <pc:sldMk cId="179352367" sldId="257"/>
            <ac:spMk id="10" creationId="{97332836-526E-4DAE-8681-768D3ADF2F0A}"/>
          </ac:spMkLst>
        </pc:spChg>
        <pc:spChg chg="add mod ord">
          <ac:chgData name="Priscilla Wong" userId="S::spcsprw@spcs.edu.hk::00e3236a-ab67-4239-888f-325bce813678" providerId="AD" clId="Web-{5496DBD1-AD95-45BA-BE96-5D4E90DF46F8}" dt="2022-01-06T05:48:44.259" v="63"/>
          <ac:spMkLst>
            <pc:docMk/>
            <pc:sldMk cId="179352367" sldId="257"/>
            <ac:spMk id="12" creationId="{F4FAECE5-40F8-4958-83FA-1CBDC9248D82}"/>
          </ac:spMkLst>
        </pc:spChg>
        <pc:spChg chg="add del">
          <ac:chgData name="Priscilla Wong" userId="S::spcsprw@spcs.edu.hk::00e3236a-ab67-4239-888f-325bce813678" providerId="AD" clId="Web-{5496DBD1-AD95-45BA-BE96-5D4E90DF46F8}" dt="2022-01-06T05:43:19.893" v="40"/>
          <ac:spMkLst>
            <pc:docMk/>
            <pc:sldMk cId="179352367" sldId="257"/>
            <ac:spMk id="14" creationId="{1C9834BB-09B4-4E67-AC58-67C02E562E1F}"/>
          </ac:spMkLst>
        </pc:spChg>
        <pc:spChg chg="add">
          <ac:chgData name="Priscilla Wong" userId="S::spcsprw@spcs.edu.hk::00e3236a-ab67-4239-888f-325bce813678" providerId="AD" clId="Web-{5496DBD1-AD95-45BA-BE96-5D4E90DF46F8}" dt="2022-01-06T05:48:44.259" v="63"/>
          <ac:spMkLst>
            <pc:docMk/>
            <pc:sldMk cId="179352367" sldId="257"/>
            <ac:spMk id="17" creationId="{9A3D0CE2-91FF-49B3-A5D8-181E900D7501}"/>
          </ac:spMkLst>
        </pc:spChg>
        <pc:spChg chg="add">
          <ac:chgData name="Priscilla Wong" userId="S::spcsprw@spcs.edu.hk::00e3236a-ab67-4239-888f-325bce813678" providerId="AD" clId="Web-{5496DBD1-AD95-45BA-BE96-5D4E90DF46F8}" dt="2022-01-06T05:48:44.259" v="63"/>
          <ac:spMkLst>
            <pc:docMk/>
            <pc:sldMk cId="179352367" sldId="257"/>
            <ac:spMk id="19" creationId="{58AEBD96-C315-4F53-9D9E-0E20E993EBFA}"/>
          </ac:spMkLst>
        </pc:spChg>
        <pc:spChg chg="add">
          <ac:chgData name="Priscilla Wong" userId="S::spcsprw@spcs.edu.hk::00e3236a-ab67-4239-888f-325bce813678" providerId="AD" clId="Web-{5496DBD1-AD95-45BA-BE96-5D4E90DF46F8}" dt="2022-01-06T05:48:44.259" v="63"/>
          <ac:spMkLst>
            <pc:docMk/>
            <pc:sldMk cId="179352367" sldId="257"/>
            <ac:spMk id="21" creationId="{78916AAA-66F6-4DFA-88ED-7E27CF6B8DAD}"/>
          </ac:spMkLst>
        </pc:spChg>
        <pc:spChg chg="add">
          <ac:chgData name="Priscilla Wong" userId="S::spcsprw@spcs.edu.hk::00e3236a-ab67-4239-888f-325bce813678" providerId="AD" clId="Web-{5496DBD1-AD95-45BA-BE96-5D4E90DF46F8}" dt="2022-01-06T05:48:44.259" v="63"/>
          <ac:spMkLst>
            <pc:docMk/>
            <pc:sldMk cId="179352367" sldId="257"/>
            <ac:spMk id="27" creationId="{E8035907-EB9C-4E11-8A9B-D25B0AD8D749}"/>
          </ac:spMkLst>
        </pc:spChg>
        <pc:spChg chg="add">
          <ac:chgData name="Priscilla Wong" userId="S::spcsprw@spcs.edu.hk::00e3236a-ab67-4239-888f-325bce813678" providerId="AD" clId="Web-{5496DBD1-AD95-45BA-BE96-5D4E90DF46F8}" dt="2022-01-06T05:48:44.259" v="63"/>
          <ac:spMkLst>
            <pc:docMk/>
            <pc:sldMk cId="179352367" sldId="257"/>
            <ac:spMk id="33" creationId="{D9C69FA7-0958-4ED9-A0DF-E87A0C137BF5}"/>
          </ac:spMkLst>
        </pc:spChg>
        <pc:grpChg chg="add">
          <ac:chgData name="Priscilla Wong" userId="S::spcsprw@spcs.edu.hk::00e3236a-ab67-4239-888f-325bce813678" providerId="AD" clId="Web-{5496DBD1-AD95-45BA-BE96-5D4E90DF46F8}" dt="2022-01-06T05:48:44.259" v="63"/>
          <ac:grpSpMkLst>
            <pc:docMk/>
            <pc:sldMk cId="179352367" sldId="257"/>
            <ac:grpSpMk id="23" creationId="{A137D43F-BAD6-47F1-AA65-AEEA38A2FF30}"/>
          </ac:grpSpMkLst>
        </pc:grpChg>
        <pc:grpChg chg="add">
          <ac:chgData name="Priscilla Wong" userId="S::spcsprw@spcs.edu.hk::00e3236a-ab67-4239-888f-325bce813678" providerId="AD" clId="Web-{5496DBD1-AD95-45BA-BE96-5D4E90DF46F8}" dt="2022-01-06T05:48:44.259" v="63"/>
          <ac:grpSpMkLst>
            <pc:docMk/>
            <pc:sldMk cId="179352367" sldId="257"/>
            <ac:grpSpMk id="29" creationId="{B4CFDD4A-4FA1-4CD9-90D5-E253C2040BA3}"/>
          </ac:grpSpMkLst>
        </pc:grpChg>
      </pc:sldChg>
      <pc:sldChg chg="addSp delSp modSp new mod setBg modClrScheme chgLayout">
        <pc:chgData name="Priscilla Wong" userId="S::spcsprw@spcs.edu.hk::00e3236a-ab67-4239-888f-325bce813678" providerId="AD" clId="Web-{5496DBD1-AD95-45BA-BE96-5D4E90DF46F8}" dt="2022-01-06T05:49:08.072" v="71"/>
        <pc:sldMkLst>
          <pc:docMk/>
          <pc:sldMk cId="2289201463" sldId="258"/>
        </pc:sldMkLst>
        <pc:spChg chg="del">
          <ac:chgData name="Priscilla Wong" userId="S::spcsprw@spcs.edu.hk::00e3236a-ab67-4239-888f-325bce813678" providerId="AD" clId="Web-{5496DBD1-AD95-45BA-BE96-5D4E90DF46F8}" dt="2022-01-06T05:40:31.624" v="14"/>
          <ac:spMkLst>
            <pc:docMk/>
            <pc:sldMk cId="2289201463" sldId="258"/>
            <ac:spMk id="2" creationId="{FD7A3474-FF66-4BF0-B0F1-30E4F45CBD3A}"/>
          </ac:spMkLst>
        </pc:spChg>
        <pc:spChg chg="add del mod ord">
          <ac:chgData name="Priscilla Wong" userId="S::spcsprw@spcs.edu.hk::00e3236a-ab67-4239-888f-325bce813678" providerId="AD" clId="Web-{5496DBD1-AD95-45BA-BE96-5D4E90DF46F8}" dt="2022-01-06T05:49:08.072" v="71"/>
          <ac:spMkLst>
            <pc:docMk/>
            <pc:sldMk cId="2289201463" sldId="258"/>
            <ac:spMk id="3" creationId="{3A9069FE-13FF-438D-A73D-EA1BD73AC6BA}"/>
          </ac:spMkLst>
        </pc:spChg>
        <pc:spChg chg="add del mod">
          <ac:chgData name="Priscilla Wong" userId="S::spcsprw@spcs.edu.hk::00e3236a-ab67-4239-888f-325bce813678" providerId="AD" clId="Web-{5496DBD1-AD95-45BA-BE96-5D4E90DF46F8}" dt="2022-01-06T05:41:53.203" v="31"/>
          <ac:spMkLst>
            <pc:docMk/>
            <pc:sldMk cId="2289201463" sldId="258"/>
            <ac:spMk id="5" creationId="{6F2D553D-C5E0-40DC-B4FB-B89912B887E7}"/>
          </ac:spMkLst>
        </pc:spChg>
        <pc:spChg chg="add del mod">
          <ac:chgData name="Priscilla Wong" userId="S::spcsprw@spcs.edu.hk::00e3236a-ab67-4239-888f-325bce813678" providerId="AD" clId="Web-{5496DBD1-AD95-45BA-BE96-5D4E90DF46F8}" dt="2022-01-06T05:43:30.752" v="45"/>
          <ac:spMkLst>
            <pc:docMk/>
            <pc:sldMk cId="2289201463" sldId="258"/>
            <ac:spMk id="9" creationId="{39B683D4-84EB-40A0-ACA4-CCEE4258CE4B}"/>
          </ac:spMkLst>
        </pc:spChg>
        <pc:spChg chg="add del">
          <ac:chgData name="Priscilla Wong" userId="S::spcsprw@spcs.edu.hk::00e3236a-ab67-4239-888f-325bce813678" providerId="AD" clId="Web-{5496DBD1-AD95-45BA-BE96-5D4E90DF46F8}" dt="2022-01-06T05:40:36.655" v="15"/>
          <ac:spMkLst>
            <pc:docMk/>
            <pc:sldMk cId="2289201463" sldId="258"/>
            <ac:spMk id="10" creationId="{1B03F74C-1AC7-4C3D-8BD3-17A5D1C8739F}"/>
          </ac:spMkLst>
        </pc:spChg>
        <pc:spChg chg="add del mod">
          <ac:chgData name="Priscilla Wong" userId="S::spcsprw@spcs.edu.hk::00e3236a-ab67-4239-888f-325bce813678" providerId="AD" clId="Web-{5496DBD1-AD95-45BA-BE96-5D4E90DF46F8}" dt="2022-01-06T05:43:46.503" v="50"/>
          <ac:spMkLst>
            <pc:docMk/>
            <pc:sldMk cId="2289201463" sldId="258"/>
            <ac:spMk id="12" creationId="{25EFCDD4-D3F4-4D9D-9540-067F26B2BB1D}"/>
          </ac:spMkLst>
        </pc:spChg>
        <pc:spChg chg="add mod ord">
          <ac:chgData name="Priscilla Wong" userId="S::spcsprw@spcs.edu.hk::00e3236a-ab67-4239-888f-325bce813678" providerId="AD" clId="Web-{5496DBD1-AD95-45BA-BE96-5D4E90DF46F8}" dt="2022-01-06T05:49:08.072" v="71"/>
          <ac:spMkLst>
            <pc:docMk/>
            <pc:sldMk cId="2289201463" sldId="258"/>
            <ac:spMk id="14" creationId="{5D02B464-8317-4449-950A-207FC617B30B}"/>
          </ac:spMkLst>
        </pc:spChg>
        <pc:spChg chg="add del mod">
          <ac:chgData name="Priscilla Wong" userId="S::spcsprw@spcs.edu.hk::00e3236a-ab67-4239-888f-325bce813678" providerId="AD" clId="Web-{5496DBD1-AD95-45BA-BE96-5D4E90DF46F8}" dt="2022-01-06T05:43:49.737" v="51"/>
          <ac:spMkLst>
            <pc:docMk/>
            <pc:sldMk cId="2289201463" sldId="258"/>
            <ac:spMk id="16" creationId="{A78A6111-C22D-460D-88EA-8E8ED4618AFB}"/>
          </ac:spMkLst>
        </pc:spChg>
        <pc:spChg chg="add mod ord">
          <ac:chgData name="Priscilla Wong" userId="S::spcsprw@spcs.edu.hk::00e3236a-ab67-4239-888f-325bce813678" providerId="AD" clId="Web-{5496DBD1-AD95-45BA-BE96-5D4E90DF46F8}" dt="2022-01-06T05:49:08.072" v="71"/>
          <ac:spMkLst>
            <pc:docMk/>
            <pc:sldMk cId="2289201463" sldId="258"/>
            <ac:spMk id="18" creationId="{09BAC6AA-56B9-4932-A58F-F6E9FCC57A09}"/>
          </ac:spMkLst>
        </pc:spChg>
        <pc:spChg chg="add del">
          <ac:chgData name="Priscilla Wong" userId="S::spcsprw@spcs.edu.hk::00e3236a-ab67-4239-888f-325bce813678" providerId="AD" clId="Web-{5496DBD1-AD95-45BA-BE96-5D4E90DF46F8}" dt="2022-01-06T05:42:44.220" v="34"/>
          <ac:spMkLst>
            <pc:docMk/>
            <pc:sldMk cId="2289201463" sldId="258"/>
            <ac:spMk id="21" creationId="{22AF669C-BCA7-41F7-9AC9-D9B3B4E42DD2}"/>
          </ac:spMkLst>
        </pc:spChg>
        <pc:spChg chg="add">
          <ac:chgData name="Priscilla Wong" userId="S::spcsprw@spcs.edu.hk::00e3236a-ab67-4239-888f-325bce813678" providerId="AD" clId="Web-{5496DBD1-AD95-45BA-BE96-5D4E90DF46F8}" dt="2022-01-06T05:49:08.072" v="71"/>
          <ac:spMkLst>
            <pc:docMk/>
            <pc:sldMk cId="2289201463" sldId="258"/>
            <ac:spMk id="23" creationId="{E53A7DF6-5C56-401F-B89F-7DE792C737A0}"/>
          </ac:spMkLst>
        </pc:spChg>
        <pc:grpChg chg="add">
          <ac:chgData name="Priscilla Wong" userId="S::spcsprw@spcs.edu.hk::00e3236a-ab67-4239-888f-325bce813678" providerId="AD" clId="Web-{5496DBD1-AD95-45BA-BE96-5D4E90DF46F8}" dt="2022-01-06T05:49:08.072" v="71"/>
          <ac:grpSpMkLst>
            <pc:docMk/>
            <pc:sldMk cId="2289201463" sldId="258"/>
            <ac:grpSpMk id="25" creationId="{0B369065-5B4F-4793-95A5-86951A1A25A1}"/>
          </ac:grpSpMkLst>
        </pc:grpChg>
        <pc:picChg chg="add del mod">
          <ac:chgData name="Priscilla Wong" userId="S::spcsprw@spcs.edu.hk::00e3236a-ab67-4239-888f-325bce813678" providerId="AD" clId="Web-{5496DBD1-AD95-45BA-BE96-5D4E90DF46F8}" dt="2022-01-06T05:41:53.203" v="31"/>
          <ac:picMkLst>
            <pc:docMk/>
            <pc:sldMk cId="2289201463" sldId="258"/>
            <ac:picMk id="4" creationId="{8AB6408D-1163-440B-AFE3-017ADFEF5EF8}"/>
          </ac:picMkLst>
        </pc:picChg>
        <pc:picChg chg="add mod ord">
          <ac:chgData name="Priscilla Wong" userId="S::spcsprw@spcs.edu.hk::00e3236a-ab67-4239-888f-325bce813678" providerId="AD" clId="Web-{5496DBD1-AD95-45BA-BE96-5D4E90DF46F8}" dt="2022-01-06T05:49:08.072" v="71"/>
          <ac:picMkLst>
            <pc:docMk/>
            <pc:sldMk cId="2289201463" sldId="258"/>
            <ac:picMk id="7" creationId="{948F2AE9-D830-45EC-9916-4177C24CD844}"/>
          </ac:picMkLst>
        </pc:picChg>
      </pc:sldChg>
      <pc:sldChg chg="addSp delSp modSp new mod setBg modClrScheme setClrOvrMap chgLayout">
        <pc:chgData name="Priscilla Wong" userId="S::spcsprw@spcs.edu.hk::00e3236a-ab67-4239-888f-325bce813678" providerId="AD" clId="Web-{5496DBD1-AD95-45BA-BE96-5D4E90DF46F8}" dt="2022-01-06T05:49:14.791" v="72"/>
        <pc:sldMkLst>
          <pc:docMk/>
          <pc:sldMk cId="883317244" sldId="259"/>
        </pc:sldMkLst>
        <pc:spChg chg="del">
          <ac:chgData name="Priscilla Wong" userId="S::spcsprw@spcs.edu.hk::00e3236a-ab67-4239-888f-325bce813678" providerId="AD" clId="Web-{5496DBD1-AD95-45BA-BE96-5D4E90DF46F8}" dt="2022-01-06T05:41:12.859" v="23"/>
          <ac:spMkLst>
            <pc:docMk/>
            <pc:sldMk cId="883317244" sldId="259"/>
            <ac:spMk id="2" creationId="{C1AFC66C-2483-46C7-BC75-83B8049A72F1}"/>
          </ac:spMkLst>
        </pc:spChg>
        <pc:spChg chg="mod ord">
          <ac:chgData name="Priscilla Wong" userId="S::spcsprw@spcs.edu.hk::00e3236a-ab67-4239-888f-325bce813678" providerId="AD" clId="Web-{5496DBD1-AD95-45BA-BE96-5D4E90DF46F8}" dt="2022-01-06T05:49:14.791" v="72"/>
          <ac:spMkLst>
            <pc:docMk/>
            <pc:sldMk cId="883317244" sldId="259"/>
            <ac:spMk id="3" creationId="{20B508A2-4207-4F37-9A0B-D4A953DDA7CD}"/>
          </ac:spMkLst>
        </pc:spChg>
        <pc:spChg chg="add del mod">
          <ac:chgData name="Priscilla Wong" userId="S::spcsprw@spcs.edu.hk::00e3236a-ab67-4239-888f-325bce813678" providerId="AD" clId="Web-{5496DBD1-AD95-45BA-BE96-5D4E90DF46F8}" dt="2022-01-06T05:47:54.992" v="56"/>
          <ac:spMkLst>
            <pc:docMk/>
            <pc:sldMk cId="883317244" sldId="259"/>
            <ac:spMk id="5" creationId="{700D45E3-2D11-4F3D-9584-A65592B62F88}"/>
          </ac:spMkLst>
        </pc:spChg>
        <pc:spChg chg="add mod">
          <ac:chgData name="Priscilla Wong" userId="S::spcsprw@spcs.edu.hk::00e3236a-ab67-4239-888f-325bce813678" providerId="AD" clId="Web-{5496DBD1-AD95-45BA-BE96-5D4E90DF46F8}" dt="2022-01-06T05:49:14.791" v="72"/>
          <ac:spMkLst>
            <pc:docMk/>
            <pc:sldMk cId="883317244" sldId="259"/>
            <ac:spMk id="8" creationId="{1FC0B656-7422-40BA-8E79-3DEC7232A16C}"/>
          </ac:spMkLst>
        </pc:spChg>
        <pc:spChg chg="add del">
          <ac:chgData name="Priscilla Wong" userId="S::spcsprw@spcs.edu.hk::00e3236a-ab67-4239-888f-325bce813678" providerId="AD" clId="Web-{5496DBD1-AD95-45BA-BE96-5D4E90DF46F8}" dt="2022-01-06T05:48:03.399" v="57"/>
          <ac:spMkLst>
            <pc:docMk/>
            <pc:sldMk cId="883317244" sldId="259"/>
            <ac:spMk id="10" creationId="{E404B4A7-F22C-4689-8D34-C509FF27CEB1}"/>
          </ac:spMkLst>
        </pc:spChg>
        <pc:spChg chg="add del">
          <ac:chgData name="Priscilla Wong" userId="S::spcsprw@spcs.edu.hk::00e3236a-ab67-4239-888f-325bce813678" providerId="AD" clId="Web-{5496DBD1-AD95-45BA-BE96-5D4E90DF46F8}" dt="2022-01-06T05:43:09.330" v="38"/>
          <ac:spMkLst>
            <pc:docMk/>
            <pc:sldMk cId="883317244" sldId="259"/>
            <ac:spMk id="12" creationId="{C3F1DFDE-FB94-47D0-B16C-6759F5CDE951}"/>
          </ac:spMkLst>
        </pc:spChg>
        <pc:spChg chg="add mod ord">
          <ac:chgData name="Priscilla Wong" userId="S::spcsprw@spcs.edu.hk::00e3236a-ab67-4239-888f-325bce813678" providerId="AD" clId="Web-{5496DBD1-AD95-45BA-BE96-5D4E90DF46F8}" dt="2022-01-06T05:49:14.791" v="72"/>
          <ac:spMkLst>
            <pc:docMk/>
            <pc:sldMk cId="883317244" sldId="259"/>
            <ac:spMk id="14" creationId="{19A6CD09-5EC6-4429-B84D-27584DCAF1B3}"/>
          </ac:spMkLst>
        </pc:spChg>
        <pc:spChg chg="add mod ord">
          <ac:chgData name="Priscilla Wong" userId="S::spcsprw@spcs.edu.hk::00e3236a-ab67-4239-888f-325bce813678" providerId="AD" clId="Web-{5496DBD1-AD95-45BA-BE96-5D4E90DF46F8}" dt="2022-01-06T05:49:14.791" v="72"/>
          <ac:spMkLst>
            <pc:docMk/>
            <pc:sldMk cId="883317244" sldId="259"/>
            <ac:spMk id="16" creationId="{0A7FD81F-3E68-44D9-B5B2-99CD5F3B9554}"/>
          </ac:spMkLst>
        </pc:spChg>
        <pc:spChg chg="add mod ord">
          <ac:chgData name="Priscilla Wong" userId="S::spcsprw@spcs.edu.hk::00e3236a-ab67-4239-888f-325bce813678" providerId="AD" clId="Web-{5496DBD1-AD95-45BA-BE96-5D4E90DF46F8}" dt="2022-01-06T05:49:14.791" v="72"/>
          <ac:spMkLst>
            <pc:docMk/>
            <pc:sldMk cId="883317244" sldId="259"/>
            <ac:spMk id="21" creationId="{035A8106-20D4-46E0-BCBE-97E6C7A4E999}"/>
          </ac:spMkLst>
        </pc:spChg>
        <pc:spChg chg="add del">
          <ac:chgData name="Priscilla Wong" userId="S::spcsprw@spcs.edu.hk::00e3236a-ab67-4239-888f-325bce813678" providerId="AD" clId="Web-{5496DBD1-AD95-45BA-BE96-5D4E90DF46F8}" dt="2022-01-06T05:48:14.790" v="58"/>
          <ac:spMkLst>
            <pc:docMk/>
            <pc:sldMk cId="883317244" sldId="259"/>
            <ac:spMk id="23" creationId="{E14C043E-AC91-4A9A-8222-B4466A63F953}"/>
          </ac:spMkLst>
        </pc:spChg>
        <pc:spChg chg="add">
          <ac:chgData name="Priscilla Wong" userId="S::spcsprw@spcs.edu.hk::00e3236a-ab67-4239-888f-325bce813678" providerId="AD" clId="Web-{5496DBD1-AD95-45BA-BE96-5D4E90DF46F8}" dt="2022-01-06T05:49:14.791" v="72"/>
          <ac:spMkLst>
            <pc:docMk/>
            <pc:sldMk cId="883317244" sldId="259"/>
            <ac:spMk id="26" creationId="{1D3E425D-A4E3-48BD-B155-B9C5C143ECD0}"/>
          </ac:spMkLst>
        </pc:spChg>
        <pc:spChg chg="add">
          <ac:chgData name="Priscilla Wong" userId="S::spcsprw@spcs.edu.hk::00e3236a-ab67-4239-888f-325bce813678" providerId="AD" clId="Web-{5496DBD1-AD95-45BA-BE96-5D4E90DF46F8}" dt="2022-01-06T05:49:14.791" v="72"/>
          <ac:spMkLst>
            <pc:docMk/>
            <pc:sldMk cId="883317244" sldId="259"/>
            <ac:spMk id="28" creationId="{95ECB6E5-4A70-468B-AC3D-876AD4A6C42E}"/>
          </ac:spMkLst>
        </pc:spChg>
        <pc:grpChg chg="add">
          <ac:chgData name="Priscilla Wong" userId="S::spcsprw@spcs.edu.hk::00e3236a-ab67-4239-888f-325bce813678" providerId="AD" clId="Web-{5496DBD1-AD95-45BA-BE96-5D4E90DF46F8}" dt="2022-01-06T05:49:14.791" v="72"/>
          <ac:grpSpMkLst>
            <pc:docMk/>
            <pc:sldMk cId="883317244" sldId="259"/>
            <ac:grpSpMk id="30" creationId="{AD4843F0-2C8A-4B82-B505-3F95B475EF45}"/>
          </ac:grpSpMkLst>
        </pc:grpChg>
        <pc:picChg chg="add del mod">
          <ac:chgData name="Priscilla Wong" userId="S::spcsprw@spcs.edu.hk::00e3236a-ab67-4239-888f-325bce813678" providerId="AD" clId="Web-{5496DBD1-AD95-45BA-BE96-5D4E90DF46F8}" dt="2022-01-06T05:47:54.992" v="56"/>
          <ac:picMkLst>
            <pc:docMk/>
            <pc:sldMk cId="883317244" sldId="259"/>
            <ac:picMk id="4" creationId="{422862D0-0A60-42FE-9840-AFDE521D6716}"/>
          </ac:picMkLst>
        </pc:picChg>
        <pc:picChg chg="add mod ord">
          <ac:chgData name="Priscilla Wong" userId="S::spcsprw@spcs.edu.hk::00e3236a-ab67-4239-888f-325bce813678" providerId="AD" clId="Web-{5496DBD1-AD95-45BA-BE96-5D4E90DF46F8}" dt="2022-01-06T05:49:14.791" v="72"/>
          <ac:picMkLst>
            <pc:docMk/>
            <pc:sldMk cId="883317244" sldId="259"/>
            <ac:picMk id="7" creationId="{A687262D-2352-4F1B-A75F-30052F87E958}"/>
          </ac:picMkLst>
        </pc:picChg>
      </pc:sldChg>
      <pc:sldChg chg="modSp new del">
        <pc:chgData name="Priscilla Wong" userId="S::spcsprw@spcs.edu.hk::00e3236a-ab67-4239-888f-325bce813678" providerId="AD" clId="Web-{5496DBD1-AD95-45BA-BE96-5D4E90DF46F8}" dt="2022-01-06T05:48:21.962" v="60"/>
        <pc:sldMkLst>
          <pc:docMk/>
          <pc:sldMk cId="1096092633" sldId="260"/>
        </pc:sldMkLst>
        <pc:spChg chg="mod">
          <ac:chgData name="Priscilla Wong" userId="S::spcsprw@spcs.edu.hk::00e3236a-ab67-4239-888f-325bce813678" providerId="AD" clId="Web-{5496DBD1-AD95-45BA-BE96-5D4E90DF46F8}" dt="2022-01-06T05:41:38.672" v="26" actId="20577"/>
          <ac:spMkLst>
            <pc:docMk/>
            <pc:sldMk cId="1096092633" sldId="260"/>
            <ac:spMk id="3" creationId="{AA67CD1E-B75B-4BEC-A483-AFA44CE52580}"/>
          </ac:spMkLst>
        </pc:spChg>
      </pc:sldChg>
      <pc:sldChg chg="addSp delSp modSp new mod setBg modClrScheme chgLayout">
        <pc:chgData name="Priscilla Wong" userId="S::spcsprw@spcs.edu.hk::00e3236a-ab67-4239-888f-325bce813678" providerId="AD" clId="Web-{5496DBD1-AD95-45BA-BE96-5D4E90DF46F8}" dt="2022-01-06T05:54:01.063" v="85"/>
        <pc:sldMkLst>
          <pc:docMk/>
          <pc:sldMk cId="477433955" sldId="261"/>
        </pc:sldMkLst>
        <pc:spChg chg="del mod ord">
          <ac:chgData name="Priscilla Wong" userId="S::spcsprw@spcs.edu.hk::00e3236a-ab67-4239-888f-325bce813678" providerId="AD" clId="Web-{5496DBD1-AD95-45BA-BE96-5D4E90DF46F8}" dt="2022-01-06T05:53:49.672" v="80"/>
          <ac:spMkLst>
            <pc:docMk/>
            <pc:sldMk cId="477433955" sldId="261"/>
            <ac:spMk id="2" creationId="{D6C94164-EB59-4E78-AAA8-EBB3EA5D9618}"/>
          </ac:spMkLst>
        </pc:spChg>
        <pc:spChg chg="mod ord">
          <ac:chgData name="Priscilla Wong" userId="S::spcsprw@spcs.edu.hk::00e3236a-ab67-4239-888f-325bce813678" providerId="AD" clId="Web-{5496DBD1-AD95-45BA-BE96-5D4E90DF46F8}" dt="2022-01-06T05:54:01.063" v="85"/>
          <ac:spMkLst>
            <pc:docMk/>
            <pc:sldMk cId="477433955" sldId="261"/>
            <ac:spMk id="3" creationId="{85118E1C-A9EB-4B0E-8FB8-9DCCE3D4AE5B}"/>
          </ac:spMkLst>
        </pc:spChg>
        <pc:spChg chg="add mod">
          <ac:chgData name="Priscilla Wong" userId="S::spcsprw@spcs.edu.hk::00e3236a-ab67-4239-888f-325bce813678" providerId="AD" clId="Web-{5496DBD1-AD95-45BA-BE96-5D4E90DF46F8}" dt="2022-01-06T05:53:46.563" v="79"/>
          <ac:spMkLst>
            <pc:docMk/>
            <pc:sldMk cId="477433955" sldId="261"/>
            <ac:spMk id="5" creationId="{A6ACC664-03AC-43CC-BC4B-4522777A6CA6}"/>
          </ac:spMkLst>
        </pc:spChg>
        <pc:spChg chg="add">
          <ac:chgData name="Priscilla Wong" userId="S::spcsprw@spcs.edu.hk::00e3236a-ab67-4239-888f-325bce813678" providerId="AD" clId="Web-{5496DBD1-AD95-45BA-BE96-5D4E90DF46F8}" dt="2022-01-06T05:53:46.563" v="79"/>
          <ac:spMkLst>
            <pc:docMk/>
            <pc:sldMk cId="477433955" sldId="261"/>
            <ac:spMk id="10" creationId="{BD9989FB-36A6-49EE-889A-BDBC54F18EB7}"/>
          </ac:spMkLst>
        </pc:spChg>
        <pc:grpChg chg="add">
          <ac:chgData name="Priscilla Wong" userId="S::spcsprw@spcs.edu.hk::00e3236a-ab67-4239-888f-325bce813678" providerId="AD" clId="Web-{5496DBD1-AD95-45BA-BE96-5D4E90DF46F8}" dt="2022-01-06T05:53:46.563" v="79"/>
          <ac:grpSpMkLst>
            <pc:docMk/>
            <pc:sldMk cId="477433955" sldId="261"/>
            <ac:grpSpMk id="12" creationId="{79532E44-64CD-4887-95E4-6D13510171F7}"/>
          </ac:grpSpMkLst>
        </pc:grpChg>
        <pc:picChg chg="add mod">
          <ac:chgData name="Priscilla Wong" userId="S::spcsprw@spcs.edu.hk::00e3236a-ab67-4239-888f-325bce813678" providerId="AD" clId="Web-{5496DBD1-AD95-45BA-BE96-5D4E90DF46F8}" dt="2022-01-06T05:53:46.563" v="79"/>
          <ac:picMkLst>
            <pc:docMk/>
            <pc:sldMk cId="477433955" sldId="261"/>
            <ac:picMk id="4" creationId="{F6F8A4D1-033C-4306-947D-A5308347D8C0}"/>
          </ac:picMkLst>
        </pc:picChg>
      </pc:sldChg>
      <pc:sldChg chg="addSp delSp modSp new mod setBg">
        <pc:chgData name="Priscilla Wong" userId="S::spcsprw@spcs.edu.hk::00e3236a-ab67-4239-888f-325bce813678" providerId="AD" clId="Web-{5496DBD1-AD95-45BA-BE96-5D4E90DF46F8}" dt="2022-01-06T05:55:25.033" v="101" actId="14100"/>
        <pc:sldMkLst>
          <pc:docMk/>
          <pc:sldMk cId="4140653148" sldId="262"/>
        </pc:sldMkLst>
        <pc:spChg chg="del mod">
          <ac:chgData name="Priscilla Wong" userId="S::spcsprw@spcs.edu.hk::00e3236a-ab67-4239-888f-325bce813678" providerId="AD" clId="Web-{5496DBD1-AD95-45BA-BE96-5D4E90DF46F8}" dt="2022-01-06T05:55:01.986" v="93"/>
          <ac:spMkLst>
            <pc:docMk/>
            <pc:sldMk cId="4140653148" sldId="262"/>
            <ac:spMk id="2" creationId="{5A0AAF03-BACE-447B-940A-5631BC2760B6}"/>
          </ac:spMkLst>
        </pc:spChg>
        <pc:spChg chg="mod">
          <ac:chgData name="Priscilla Wong" userId="S::spcsprw@spcs.edu.hk::00e3236a-ab67-4239-888f-325bce813678" providerId="AD" clId="Web-{5496DBD1-AD95-45BA-BE96-5D4E90DF46F8}" dt="2022-01-06T05:55:25.033" v="101" actId="14100"/>
          <ac:spMkLst>
            <pc:docMk/>
            <pc:sldMk cId="4140653148" sldId="262"/>
            <ac:spMk id="3" creationId="{4BF4FB59-48B2-4631-9A65-473B234586D5}"/>
          </ac:spMkLst>
        </pc:spChg>
        <pc:spChg chg="add">
          <ac:chgData name="Priscilla Wong" userId="S::spcsprw@spcs.edu.hk::00e3236a-ab67-4239-888f-325bce813678" providerId="AD" clId="Web-{5496DBD1-AD95-45BA-BE96-5D4E90DF46F8}" dt="2022-01-06T05:54:58.236" v="92"/>
          <ac:spMkLst>
            <pc:docMk/>
            <pc:sldMk cId="4140653148" sldId="262"/>
            <ac:spMk id="6" creationId="{78BA6964-249A-42B6-A349-426A774A1B1A}"/>
          </ac:spMkLst>
        </pc:spChg>
        <pc:spChg chg="add del">
          <ac:chgData name="Priscilla Wong" userId="S::spcsprw@spcs.edu.hk::00e3236a-ab67-4239-888f-325bce813678" providerId="AD" clId="Web-{5496DBD1-AD95-45BA-BE96-5D4E90DF46F8}" dt="2022-01-06T05:54:58.205" v="91"/>
          <ac:spMkLst>
            <pc:docMk/>
            <pc:sldMk cId="4140653148" sldId="262"/>
            <ac:spMk id="9" creationId="{BBA301A2-2B3F-4B55-B304-976399100C5D}"/>
          </ac:spMkLst>
        </pc:spChg>
        <pc:spChg chg="add">
          <ac:chgData name="Priscilla Wong" userId="S::spcsprw@spcs.edu.hk::00e3236a-ab67-4239-888f-325bce813678" providerId="AD" clId="Web-{5496DBD1-AD95-45BA-BE96-5D4E90DF46F8}" dt="2022-01-06T05:54:58.236" v="92"/>
          <ac:spMkLst>
            <pc:docMk/>
            <pc:sldMk cId="4140653148" sldId="262"/>
            <ac:spMk id="15" creationId="{4FF3ABA2-C942-48D8-87FE-7625DE11FF65}"/>
          </ac:spMkLst>
        </pc:spChg>
        <pc:grpChg chg="add">
          <ac:chgData name="Priscilla Wong" userId="S::spcsprw@spcs.edu.hk::00e3236a-ab67-4239-888f-325bce813678" providerId="AD" clId="Web-{5496DBD1-AD95-45BA-BE96-5D4E90DF46F8}" dt="2022-01-06T05:54:58.236" v="92"/>
          <ac:grpSpMkLst>
            <pc:docMk/>
            <pc:sldMk cId="4140653148" sldId="262"/>
            <ac:grpSpMk id="7" creationId="{BD0B695D-00F7-4E5A-8137-9A25014B6E07}"/>
          </ac:grpSpMkLst>
        </pc:grpChg>
        <pc:grpChg chg="add del">
          <ac:chgData name="Priscilla Wong" userId="S::spcsprw@spcs.edu.hk::00e3236a-ab67-4239-888f-325bce813678" providerId="AD" clId="Web-{5496DBD1-AD95-45BA-BE96-5D4E90DF46F8}" dt="2022-01-06T05:54:58.205" v="91"/>
          <ac:grpSpMkLst>
            <pc:docMk/>
            <pc:sldMk cId="4140653148" sldId="262"/>
            <ac:grpSpMk id="11" creationId="{C82D9341-81A4-4BDF-A49E-185BD76538A4}"/>
          </ac:grpSpMkLst>
        </pc:grpChg>
        <pc:picChg chg="add mod">
          <ac:chgData name="Priscilla Wong" userId="S::spcsprw@spcs.edu.hk::00e3236a-ab67-4239-888f-325bce813678" providerId="AD" clId="Web-{5496DBD1-AD95-45BA-BE96-5D4E90DF46F8}" dt="2022-01-06T05:54:58.236" v="92"/>
          <ac:picMkLst>
            <pc:docMk/>
            <pc:sldMk cId="4140653148" sldId="262"/>
            <ac:picMk id="4" creationId="{D5AAA4F0-7D59-4206-9888-183105A2C185}"/>
          </ac:picMkLst>
        </pc:picChg>
      </pc:sldChg>
      <pc:sldChg chg="addSp delSp modSp new mod setBg">
        <pc:chgData name="Priscilla Wong" userId="S::spcsprw@spcs.edu.hk::00e3236a-ab67-4239-888f-325bce813678" providerId="AD" clId="Web-{5496DBD1-AD95-45BA-BE96-5D4E90DF46F8}" dt="2022-01-06T06:00:30.306" v="113"/>
        <pc:sldMkLst>
          <pc:docMk/>
          <pc:sldMk cId="2565922885" sldId="263"/>
        </pc:sldMkLst>
        <pc:spChg chg="del mod">
          <ac:chgData name="Priscilla Wong" userId="S::spcsprw@spcs.edu.hk::00e3236a-ab67-4239-888f-325bce813678" providerId="AD" clId="Web-{5496DBD1-AD95-45BA-BE96-5D4E90DF46F8}" dt="2022-01-06T06:00:23.587" v="110"/>
          <ac:spMkLst>
            <pc:docMk/>
            <pc:sldMk cId="2565922885" sldId="263"/>
            <ac:spMk id="2" creationId="{AD116AEC-769D-41CD-9870-DB9B0AC229A1}"/>
          </ac:spMkLst>
        </pc:spChg>
        <pc:spChg chg="mod">
          <ac:chgData name="Priscilla Wong" userId="S::spcsprw@spcs.edu.hk::00e3236a-ab67-4239-888f-325bce813678" providerId="AD" clId="Web-{5496DBD1-AD95-45BA-BE96-5D4E90DF46F8}" dt="2022-01-06T06:00:30.306" v="113"/>
          <ac:spMkLst>
            <pc:docMk/>
            <pc:sldMk cId="2565922885" sldId="263"/>
            <ac:spMk id="3" creationId="{A9F2376E-03E6-41A4-8C8E-7612EE6CC208}"/>
          </ac:spMkLst>
        </pc:spChg>
        <pc:spChg chg="add mod">
          <ac:chgData name="Priscilla Wong" userId="S::spcsprw@spcs.edu.hk::00e3236a-ab67-4239-888f-325bce813678" providerId="AD" clId="Web-{5496DBD1-AD95-45BA-BE96-5D4E90DF46F8}" dt="2022-01-06T06:00:19.712" v="109"/>
          <ac:spMkLst>
            <pc:docMk/>
            <pc:sldMk cId="2565922885" sldId="263"/>
            <ac:spMk id="5" creationId="{8A5F5DF7-D138-429E-B869-D1A7E17D4D72}"/>
          </ac:spMkLst>
        </pc:spChg>
        <pc:spChg chg="add">
          <ac:chgData name="Priscilla Wong" userId="S::spcsprw@spcs.edu.hk::00e3236a-ab67-4239-888f-325bce813678" providerId="AD" clId="Web-{5496DBD1-AD95-45BA-BE96-5D4E90DF46F8}" dt="2022-01-06T06:00:19.712" v="109"/>
          <ac:spMkLst>
            <pc:docMk/>
            <pc:sldMk cId="2565922885" sldId="263"/>
            <ac:spMk id="10" creationId="{78BA6964-249A-42B6-A349-426A774A1B1A}"/>
          </ac:spMkLst>
        </pc:spChg>
        <pc:spChg chg="add">
          <ac:chgData name="Priscilla Wong" userId="S::spcsprw@spcs.edu.hk::00e3236a-ab67-4239-888f-325bce813678" providerId="AD" clId="Web-{5496DBD1-AD95-45BA-BE96-5D4E90DF46F8}" dt="2022-01-06T06:00:19.712" v="109"/>
          <ac:spMkLst>
            <pc:docMk/>
            <pc:sldMk cId="2565922885" sldId="263"/>
            <ac:spMk id="16" creationId="{4FF3ABA2-C942-48D8-87FE-7625DE11FF65}"/>
          </ac:spMkLst>
        </pc:spChg>
        <pc:grpChg chg="add">
          <ac:chgData name="Priscilla Wong" userId="S::spcsprw@spcs.edu.hk::00e3236a-ab67-4239-888f-325bce813678" providerId="AD" clId="Web-{5496DBD1-AD95-45BA-BE96-5D4E90DF46F8}" dt="2022-01-06T06:00:19.712" v="109"/>
          <ac:grpSpMkLst>
            <pc:docMk/>
            <pc:sldMk cId="2565922885" sldId="263"/>
            <ac:grpSpMk id="12" creationId="{BD0B695D-00F7-4E5A-8137-9A25014B6E07}"/>
          </ac:grpSpMkLst>
        </pc:grpChg>
        <pc:picChg chg="add mod">
          <ac:chgData name="Priscilla Wong" userId="S::spcsprw@spcs.edu.hk::00e3236a-ab67-4239-888f-325bce813678" providerId="AD" clId="Web-{5496DBD1-AD95-45BA-BE96-5D4E90DF46F8}" dt="2022-01-06T06:00:19.712" v="109"/>
          <ac:picMkLst>
            <pc:docMk/>
            <pc:sldMk cId="2565922885" sldId="263"/>
            <ac:picMk id="4" creationId="{BFFB0F9C-FBE1-45E5-B795-B17FCD05CABC}"/>
          </ac:picMkLst>
        </pc:picChg>
      </pc:sldChg>
      <pc:sldChg chg="addSp modSp new mod setBg setClrOvrMap">
        <pc:chgData name="Priscilla Wong" userId="S::spcsprw@spcs.edu.hk::00e3236a-ab67-4239-888f-325bce813678" providerId="AD" clId="Web-{5496DBD1-AD95-45BA-BE96-5D4E90DF46F8}" dt="2022-01-06T06:06:35.126" v="121"/>
        <pc:sldMkLst>
          <pc:docMk/>
          <pc:sldMk cId="3424507054" sldId="264"/>
        </pc:sldMkLst>
        <pc:spChg chg="mod">
          <ac:chgData name="Priscilla Wong" userId="S::spcsprw@spcs.edu.hk::00e3236a-ab67-4239-888f-325bce813678" providerId="AD" clId="Web-{5496DBD1-AD95-45BA-BE96-5D4E90DF46F8}" dt="2022-01-06T06:06:35.126" v="121"/>
          <ac:spMkLst>
            <pc:docMk/>
            <pc:sldMk cId="3424507054" sldId="264"/>
            <ac:spMk id="2" creationId="{5B1124FE-C4BC-47F1-9394-D5284C32D6E0}"/>
          </ac:spMkLst>
        </pc:spChg>
        <pc:spChg chg="mod">
          <ac:chgData name="Priscilla Wong" userId="S::spcsprw@spcs.edu.hk::00e3236a-ab67-4239-888f-325bce813678" providerId="AD" clId="Web-{5496DBD1-AD95-45BA-BE96-5D4E90DF46F8}" dt="2022-01-06T06:06:35.126" v="121"/>
          <ac:spMkLst>
            <pc:docMk/>
            <pc:sldMk cId="3424507054" sldId="264"/>
            <ac:spMk id="3" creationId="{E069D833-5C77-4D17-9B81-2A7B9CFF7E46}"/>
          </ac:spMkLst>
        </pc:spChg>
        <pc:spChg chg="add mod">
          <ac:chgData name="Priscilla Wong" userId="S::spcsprw@spcs.edu.hk::00e3236a-ab67-4239-888f-325bce813678" providerId="AD" clId="Web-{5496DBD1-AD95-45BA-BE96-5D4E90DF46F8}" dt="2022-01-06T06:06:35.126" v="121"/>
          <ac:spMkLst>
            <pc:docMk/>
            <pc:sldMk cId="3424507054" sldId="264"/>
            <ac:spMk id="5" creationId="{8024B279-9093-4DDD-911E-0E61305153E0}"/>
          </ac:spMkLst>
        </pc:spChg>
        <pc:spChg chg="add">
          <ac:chgData name="Priscilla Wong" userId="S::spcsprw@spcs.edu.hk::00e3236a-ab67-4239-888f-325bce813678" providerId="AD" clId="Web-{5496DBD1-AD95-45BA-BE96-5D4E90DF46F8}" dt="2022-01-06T06:06:35.126" v="121"/>
          <ac:spMkLst>
            <pc:docMk/>
            <pc:sldMk cId="3424507054" sldId="264"/>
            <ac:spMk id="10" creationId="{1D3E425D-A4E3-48BD-B155-B9C5C143ECD0}"/>
          </ac:spMkLst>
        </pc:spChg>
        <pc:spChg chg="add">
          <ac:chgData name="Priscilla Wong" userId="S::spcsprw@spcs.edu.hk::00e3236a-ab67-4239-888f-325bce813678" providerId="AD" clId="Web-{5496DBD1-AD95-45BA-BE96-5D4E90DF46F8}" dt="2022-01-06T06:06:35.126" v="121"/>
          <ac:spMkLst>
            <pc:docMk/>
            <pc:sldMk cId="3424507054" sldId="264"/>
            <ac:spMk id="12" creationId="{95ECB6E5-4A70-468B-AC3D-876AD4A6C42E}"/>
          </ac:spMkLst>
        </pc:spChg>
        <pc:grpChg chg="add">
          <ac:chgData name="Priscilla Wong" userId="S::spcsprw@spcs.edu.hk::00e3236a-ab67-4239-888f-325bce813678" providerId="AD" clId="Web-{5496DBD1-AD95-45BA-BE96-5D4E90DF46F8}" dt="2022-01-06T06:06:35.126" v="121"/>
          <ac:grpSpMkLst>
            <pc:docMk/>
            <pc:sldMk cId="3424507054" sldId="264"/>
            <ac:grpSpMk id="14" creationId="{AD4843F0-2C8A-4B82-B505-3F95B475EF45}"/>
          </ac:grpSpMkLst>
        </pc:grpChg>
        <pc:picChg chg="add mod ord">
          <ac:chgData name="Priscilla Wong" userId="S::spcsprw@spcs.edu.hk::00e3236a-ab67-4239-888f-325bce813678" providerId="AD" clId="Web-{5496DBD1-AD95-45BA-BE96-5D4E90DF46F8}" dt="2022-01-06T06:06:35.126" v="121"/>
          <ac:picMkLst>
            <pc:docMk/>
            <pc:sldMk cId="3424507054" sldId="264"/>
            <ac:picMk id="4" creationId="{FCC56F4F-B835-48F2-BF94-64C9BC5A95B5}"/>
          </ac:picMkLst>
        </pc:picChg>
      </pc:sldChg>
      <pc:sldMasterChg chg="del delSldLayout">
        <pc:chgData name="Priscilla Wong" userId="S::spcsprw@spcs.edu.hk::00e3236a-ab67-4239-888f-325bce813678" providerId="AD" clId="Web-{5496DBD1-AD95-45BA-BE96-5D4E90DF46F8}" dt="2022-01-06T05:48:32.962" v="61"/>
        <pc:sldMasterMkLst>
          <pc:docMk/>
          <pc:sldMasterMk cId="0" sldId="2147483648"/>
        </pc:sldMasterMkLst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Priscilla Wong" userId="S::spcsprw@spcs.edu.hk::00e3236a-ab67-4239-888f-325bce813678" providerId="AD" clId="Web-{5496DBD1-AD95-45BA-BE96-5D4E90DF46F8}" dt="2022-01-06T05:48:32.962" v="61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add del addSldLayout delSldLayout modSldLayout">
        <pc:chgData name="Priscilla Wong" userId="S::spcsprw@spcs.edu.hk::00e3236a-ab67-4239-888f-325bce813678" providerId="AD" clId="Web-{5496DBD1-AD95-45BA-BE96-5D4E90DF46F8}" dt="2022-01-06T05:48:37.384" v="62"/>
        <pc:sldMasterMkLst>
          <pc:docMk/>
          <pc:sldMasterMk cId="1449938520" sldId="2147483669"/>
        </pc:sldMasterMkLst>
        <pc:sldLayoutChg chg="add del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1449938520" sldId="2147483669"/>
            <pc:sldLayoutMk cId="3761399267" sldId="2147483670"/>
          </pc:sldLayoutMkLst>
        </pc:sldLayoutChg>
        <pc:sldLayoutChg chg="add del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1449938520" sldId="2147483669"/>
            <pc:sldLayoutMk cId="569050033" sldId="2147483671"/>
          </pc:sldLayoutMkLst>
        </pc:sldLayoutChg>
        <pc:sldLayoutChg chg="add del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1449938520" sldId="2147483669"/>
            <pc:sldLayoutMk cId="1726454613" sldId="2147483672"/>
          </pc:sldLayoutMkLst>
        </pc:sldLayoutChg>
        <pc:sldLayoutChg chg="add del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1449938520" sldId="2147483669"/>
            <pc:sldLayoutMk cId="2448641272" sldId="2147483673"/>
          </pc:sldLayoutMkLst>
        </pc:sldLayoutChg>
        <pc:sldLayoutChg chg="add del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1449938520" sldId="2147483669"/>
            <pc:sldLayoutMk cId="4045206722" sldId="2147483674"/>
          </pc:sldLayoutMkLst>
        </pc:sldLayoutChg>
        <pc:sldLayoutChg chg="add del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1449938520" sldId="2147483669"/>
            <pc:sldLayoutMk cId="3757436402" sldId="2147483675"/>
          </pc:sldLayoutMkLst>
        </pc:sldLayoutChg>
        <pc:sldLayoutChg chg="add del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1449938520" sldId="2147483669"/>
            <pc:sldLayoutMk cId="699078062" sldId="2147483676"/>
          </pc:sldLayoutMkLst>
        </pc:sldLayoutChg>
        <pc:sldLayoutChg chg="add del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1449938520" sldId="2147483669"/>
            <pc:sldLayoutMk cId="637418331" sldId="2147483677"/>
          </pc:sldLayoutMkLst>
        </pc:sldLayoutChg>
        <pc:sldLayoutChg chg="add del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1449938520" sldId="2147483669"/>
            <pc:sldLayoutMk cId="2148562995" sldId="2147483678"/>
          </pc:sldLayoutMkLst>
        </pc:sldLayoutChg>
        <pc:sldLayoutChg chg="add del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1449938520" sldId="2147483669"/>
            <pc:sldLayoutMk cId="1581981980" sldId="2147483679"/>
          </pc:sldLayoutMkLst>
        </pc:sldLayoutChg>
        <pc:sldLayoutChg chg="add del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1449938520" sldId="2147483669"/>
            <pc:sldLayoutMk cId="3612366665" sldId="2147483680"/>
          </pc:sldLayoutMkLst>
        </pc:sldLayoutChg>
      </pc:sldMasterChg>
      <pc:sldMasterChg chg="add addSldLayout modSldLayout">
        <pc:chgData name="Priscilla Wong" userId="S::spcsprw@spcs.edu.hk::00e3236a-ab67-4239-888f-325bce813678" providerId="AD" clId="Web-{5496DBD1-AD95-45BA-BE96-5D4E90DF46F8}" dt="2022-01-06T05:48:37.384" v="62"/>
        <pc:sldMasterMkLst>
          <pc:docMk/>
          <pc:sldMasterMk cId="983335268" sldId="2147483681"/>
        </pc:sldMasterMkLst>
        <pc:sldLayoutChg chg="add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983335268" sldId="2147483681"/>
            <pc:sldLayoutMk cId="1435414975" sldId="2147483682"/>
          </pc:sldLayoutMkLst>
        </pc:sldLayoutChg>
        <pc:sldLayoutChg chg="add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983335268" sldId="2147483681"/>
            <pc:sldLayoutMk cId="2605948493" sldId="2147483683"/>
          </pc:sldLayoutMkLst>
        </pc:sldLayoutChg>
        <pc:sldLayoutChg chg="add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983335268" sldId="2147483681"/>
            <pc:sldLayoutMk cId="1575069892" sldId="2147483684"/>
          </pc:sldLayoutMkLst>
        </pc:sldLayoutChg>
        <pc:sldLayoutChg chg="add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983335268" sldId="2147483681"/>
            <pc:sldLayoutMk cId="3871944212" sldId="2147483685"/>
          </pc:sldLayoutMkLst>
        </pc:sldLayoutChg>
        <pc:sldLayoutChg chg="add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983335268" sldId="2147483681"/>
            <pc:sldLayoutMk cId="3856405823" sldId="2147483686"/>
          </pc:sldLayoutMkLst>
        </pc:sldLayoutChg>
        <pc:sldLayoutChg chg="add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983335268" sldId="2147483681"/>
            <pc:sldLayoutMk cId="3089316208" sldId="2147483687"/>
          </pc:sldLayoutMkLst>
        </pc:sldLayoutChg>
        <pc:sldLayoutChg chg="add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983335268" sldId="2147483681"/>
            <pc:sldLayoutMk cId="192104704" sldId="2147483688"/>
          </pc:sldLayoutMkLst>
        </pc:sldLayoutChg>
        <pc:sldLayoutChg chg="add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983335268" sldId="2147483681"/>
            <pc:sldLayoutMk cId="2450204200" sldId="2147483689"/>
          </pc:sldLayoutMkLst>
        </pc:sldLayoutChg>
        <pc:sldLayoutChg chg="add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983335268" sldId="2147483681"/>
            <pc:sldLayoutMk cId="320730740" sldId="2147483690"/>
          </pc:sldLayoutMkLst>
        </pc:sldLayoutChg>
        <pc:sldLayoutChg chg="add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983335268" sldId="2147483681"/>
            <pc:sldLayoutMk cId="2708884495" sldId="2147483691"/>
          </pc:sldLayoutMkLst>
        </pc:sldLayoutChg>
        <pc:sldLayoutChg chg="add mod replId">
          <pc:chgData name="Priscilla Wong" userId="S::spcsprw@spcs.edu.hk::00e3236a-ab67-4239-888f-325bce813678" providerId="AD" clId="Web-{5496DBD1-AD95-45BA-BE96-5D4E90DF46F8}" dt="2022-01-06T05:48:37.384" v="62"/>
          <pc:sldLayoutMkLst>
            <pc:docMk/>
            <pc:sldMasterMk cId="983335268" sldId="2147483681"/>
            <pc:sldLayoutMk cId="4239717374" sldId="214748369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1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8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4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6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4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0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1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0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1/5/2022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s.hk/Christ/Christian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09/09/mother-and-child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creadbible.org/Chinese%20Bible/sigao/John_bible_Ch_14_.html" TargetMode="External"/><Relationship Id="rId5" Type="http://schemas.openxmlformats.org/officeDocument/2006/relationships/hyperlink" Target="https://abundantlifetarot.com/heart-love-romance-valentine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hyperlink" Target="https://www.ccreadbible.org/Chinese%20Bible/sigao/Luke_bible_Ch_15_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gilz99/2776326500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ccreadbible.org/Chinese%20Bible/sigao/John_bible_Ch_14_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xchimex.com/2016/06/baptism-in-jesus-name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ea typeface="+mj-lt"/>
                <a:cs typeface="+mj-lt"/>
                <a:hlinkClick r:id="rId2"/>
              </a:rPr>
              <a:t>基督徒的信仰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71370-1CE2-456B-A109-E3284902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07" y="1316890"/>
            <a:ext cx="4606394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6000" b="1" cap="all">
                <a:solidFill>
                  <a:srgbClr val="FFFFFF"/>
                </a:solidFill>
                <a:ea typeface="HGｺﾞｼｯｸM"/>
              </a:rPr>
              <a:t>歸向天父</a:t>
            </a:r>
            <a:endParaRPr lang="en-US" sz="6000" cap="all">
              <a:solidFill>
                <a:srgbClr val="FFFFFF"/>
              </a:solidFill>
              <a:ea typeface="HGｺﾞｼｯｸM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4FAECE5-40F8-4958-83FA-1CBDC924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4DE6007-B92B-457D-A0DF-73EAD9405763}" type="datetime1">
              <a:rPr lang="en-US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1/5/2022</a:t>
            </a:fld>
            <a:endParaRPr lang="en-US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5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53A7DF6-5C56-401F-B89F-7DE792C73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9BAC6AA-56B9-4932-A58F-F6E9FCC5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endParaRPr lang="en-US" sz="4000"/>
          </a:p>
        </p:txBody>
      </p:sp>
      <p:pic>
        <p:nvPicPr>
          <p:cNvPr id="7" name="Picture 7" descr="Photo of Empty Road In Between Grass Field During Golden ...">
            <a:extLst>
              <a:ext uri="{FF2B5EF4-FFF2-40B4-BE49-F238E27FC236}">
                <a16:creationId xmlns:a16="http://schemas.microsoft.com/office/drawing/2014/main" id="{948F2AE9-D830-45EC-9916-4177C24CD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35" r="1497" b="-1"/>
          <a:stretch/>
        </p:blipFill>
        <p:spPr>
          <a:xfrm>
            <a:off x="633999" y="640080"/>
            <a:ext cx="4794199" cy="558810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069FE-13FF-438D-A73D-EA1BD73AC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ja-JP" altLang="en-US" sz="1800" b="1"/>
              <a:t>關於人生的過程，西方人喜歡用「從搖籃到墳墓」來形容，但東方人卻說到頭來是「落葉歸根」。從搖籃開始，是一個充滿希望愉快的描述和回憶，但是最後是到墳墓去。然而中國人認為「落葉」這個表面上的失落現象，是為了歸根</a:t>
            </a:r>
            <a:r>
              <a:rPr lang="en-US" altLang="ja-JP" sz="1800" b="1"/>
              <a:t> </a:t>
            </a:r>
            <a:r>
              <a:rPr lang="ja-JP" altLang="en-US" sz="1800" b="1"/>
              <a:t>－</a:t>
            </a:r>
            <a:r>
              <a:rPr lang="en-US" sz="1800" b="1"/>
              <a:t> </a:t>
            </a:r>
            <a:r>
              <a:rPr lang="ja-JP" altLang="en-US" sz="1800" b="1"/>
              <a:t>返回原本</a:t>
            </a:r>
            <a:r>
              <a:rPr lang="en-US" sz="1800" b="1"/>
              <a:t>。</a:t>
            </a:r>
            <a:r>
              <a:rPr lang="ja-JP" altLang="en-US" sz="1800" b="1"/>
              <a:t>表面看似悲觀，但事實上卻非常樂觀。無論是「從搖籃到墳墓」或「落葉歸根」，也是說着同樣的事：人生有一個開始也有結束。</a:t>
            </a:r>
            <a:r>
              <a:rPr lang="en-US" altLang="ja-JP" sz="1800" b="1"/>
              <a:t> </a:t>
            </a:r>
            <a:r>
              <a:rPr lang="ja-JP" altLang="en-US" sz="1800" b="1"/>
              <a:t>我們可以說人的一生是一個「歸程」。聖經中耶穌自稱他是「道路」，凡認識他的也認識父，知道他往那裡去的，也知道怎樣去目的地。「父」是他要去的地方，於是跟隨他的人，亦認識這條路</a:t>
            </a:r>
            <a:r>
              <a:rPr lang="en-US" sz="1800" b="1"/>
              <a:t>。</a:t>
            </a:r>
            <a:endParaRPr lang="en-US" sz="180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D02B464-8317-4449-950A-207FC617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C6A528F-AA73-F245-8B3F-70604FD152C4}" type="datetime1">
              <a:rPr kumimoji="0" lang="x-none" b="0" i="0" u="none" strike="noStrike" kern="1200" cap="none" spc="0" normalizeH="0" baseline="0" noProof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369065-5B4F-4793-95A5-86951A1A2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3037A8F-4243-42B1-8C5E-4824EC32E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45DBFBC-F1FA-4709-9073-6D01CDE6C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20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A687262D-2352-4F1B-A75F-30052F87E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414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D3E425D-A4E3-48BD-B155-B9C5C143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ECB6E5-4A70-468B-AC3D-876AD4A6C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5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35A8106-20D4-46E0-BCBE-97E6C7A4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508A2-4207-4F37-9A0B-D4A953DD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ja-JP" altLang="en-US" b="1"/>
              <a:t>慈母手中線，</a:t>
            </a:r>
            <a:br>
              <a:rPr lang="en-US" altLang="ja-JP" b="1"/>
            </a:br>
            <a:r>
              <a:rPr lang="ja-JP" altLang="en-US" b="1"/>
              <a:t>遊子身上衣；</a:t>
            </a:r>
            <a:br>
              <a:rPr lang="en-US" altLang="ja-JP" b="1"/>
            </a:br>
            <a:r>
              <a:rPr lang="ja-JP" altLang="en-US" b="1"/>
              <a:t>臨行密密縫；</a:t>
            </a:r>
            <a:br>
              <a:rPr lang="en-US" altLang="ja-JP" b="1"/>
            </a:br>
            <a:r>
              <a:rPr lang="ja-JP" altLang="en-US" b="1"/>
              <a:t>意恐遲遲歸。</a:t>
            </a:r>
            <a:br>
              <a:rPr lang="en-US" altLang="ja-JP" b="1"/>
            </a:br>
            <a:r>
              <a:rPr lang="ja-JP" altLang="en-US" b="1"/>
              <a:t>誰言寸草心，</a:t>
            </a:r>
            <a:br>
              <a:rPr lang="en-US" altLang="ja-JP" b="1"/>
            </a:br>
            <a:r>
              <a:rPr lang="ja-JP" altLang="en-US" b="1"/>
              <a:t>報得三春暉。</a:t>
            </a:r>
            <a:r>
              <a:rPr lang="en-US" altLang="ja-JP" b="1"/>
              <a:t>(</a:t>
            </a:r>
            <a:r>
              <a:rPr lang="ja-JP" altLang="en-US" b="1"/>
              <a:t>唐</a:t>
            </a:r>
            <a:r>
              <a:rPr lang="en-US" altLang="ja-JP" b="1"/>
              <a:t>.</a:t>
            </a:r>
            <a:r>
              <a:rPr lang="ja-JP" altLang="en-US" b="1"/>
              <a:t>孟郊</a:t>
            </a:r>
            <a:r>
              <a:rPr lang="en-US" altLang="ja-JP" b="1"/>
              <a:t>《</a:t>
            </a:r>
            <a:r>
              <a:rPr lang="ja-JP" altLang="en-US" b="1"/>
              <a:t>游子吟</a:t>
            </a:r>
            <a:r>
              <a:rPr lang="en-US" altLang="ja-JP" b="1"/>
              <a:t>》)</a:t>
            </a:r>
            <a:br>
              <a:rPr lang="en-US" altLang="ja-JP" b="1"/>
            </a:br>
            <a:br>
              <a:rPr lang="en-US" altLang="ja-JP" b="1"/>
            </a:br>
            <a:r>
              <a:rPr lang="ja-JP" altLang="en-US" b="1"/>
              <a:t>詩中的矛盾是要快速縫衣，為能早些啟程。這並不是要兒子早些離家，而是恐怕延遲了出發的時間會影響歸期。詩中的一個「歸」字，表達慈母的期望，也是游子的期望。</a:t>
            </a:r>
            <a:br>
              <a:rPr lang="en-US" altLang="ja-JP" b="1"/>
            </a:br>
            <a:br>
              <a:rPr lang="en-US" altLang="ja-JP" b="1"/>
            </a:br>
            <a:r>
              <a:rPr lang="ja-JP" altLang="en-US" b="1"/>
              <a:t>詩中的慈母就如我們所歸向的天父。遊子的一生就是一道歸程。當他信仰基督時，基督就是這條回歸天父的道路</a:t>
            </a:r>
            <a:r>
              <a:rPr lang="en-US" b="1"/>
              <a:t>。</a:t>
            </a:r>
            <a:br>
              <a:rPr lang="en-US" b="1"/>
            </a:br>
            <a:endParaRPr lang="en-US" b="1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9A6CD09-5EC6-4429-B84D-27584DCA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C6A528F-AA73-F245-8B3F-70604FD152C4}" type="datetime1">
              <a:rPr kumimoji="0" lang="x-none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4843F0-2C8A-4B82-B505-3F95B475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7BA256D-10F1-45CC-B3EA-47EC1A43C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6B8BCF-7397-42AC-89FF-CEDAE846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A7FD81F-3E68-44D9-B5B2-99CD5F3B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lang="en-US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0B656-7422-40BA-8E79-3DEC7232A16C}"/>
              </a:ext>
            </a:extLst>
          </p:cNvPr>
          <p:cNvSpPr txBox="1"/>
          <p:nvPr/>
        </p:nvSpPr>
        <p:spPr>
          <a:xfrm>
            <a:off x="9509854" y="6657944"/>
            <a:ext cx="268214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31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9989FB-36A6-49EE-889A-BDBC54F18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F6F8A4D1-033C-4306-947D-A5308347D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3999" y="1137173"/>
            <a:ext cx="6882269" cy="45939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18E1C-A9EB-4B0E-8FB8-9DCCE3D4A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634579"/>
            <a:ext cx="3544034" cy="5537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b="1">
                <a:ea typeface="+mn-lt"/>
                <a:cs typeface="+mn-lt"/>
              </a:rPr>
              <a:t>其實，道路只是一個過程，真正吸引人的是目的地。可是，做人的目標和人生的終向，卻不像一個清楚的目的地，人往往不能肯定它。人可以知道的是回家，然而卻不能確定說出家在何處。因此，人生的過程便變成了很重要的一回事</a:t>
            </a:r>
            <a:r>
              <a:rPr lang="en-US" b="1" dirty="0">
                <a:ea typeface="+mn-lt"/>
                <a:cs typeface="+mn-lt"/>
              </a:rPr>
              <a:t>。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基督徒深信他們的天父是「愛」；而耶穌為罪人而死這事實使我們觸摸到父。「你們若認識我，也就認識我父，現在你們已認識他，並且已經看見他。」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（</a:t>
            </a:r>
            <a:r>
              <a:rPr lang="ja-JP" altLang="en-US" b="1" dirty="0">
                <a:ea typeface="+mn-lt"/>
                <a:cs typeface="+mn-lt"/>
                <a:hlinkClick r:id="rId6"/>
              </a:rPr>
              <a:t>若</a:t>
            </a:r>
            <a:r>
              <a:rPr lang="en-US" b="1" dirty="0">
                <a:ea typeface="+mn-lt"/>
                <a:cs typeface="+mn-lt"/>
                <a:hlinkClick r:id="rId6"/>
              </a:rPr>
              <a:t>14:7</a:t>
            </a:r>
            <a:r>
              <a:rPr lang="ja-JP" altLang="en-US" b="1">
                <a:ea typeface="+mn-lt"/>
                <a:cs typeface="+mn-lt"/>
              </a:rPr>
              <a:t>）於是基督徒相信；一切是屬於他們的，他們是屬於基督的，基督是屬於天父的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532E44-64CD-4887-95E4-6D1351017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5C2F53F-F2F7-4BC7-88F8-CCFD6D3C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3675A9-8FB2-4982-9BE7-47E456D0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ACC664-03AC-43CC-BC4B-4522777A6CA6}"/>
              </a:ext>
            </a:extLst>
          </p:cNvPr>
          <p:cNvSpPr txBox="1"/>
          <p:nvPr/>
        </p:nvSpPr>
        <p:spPr>
          <a:xfrm>
            <a:off x="4511919" y="5531032"/>
            <a:ext cx="300434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43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8BA6964-249A-42B6-A349-426A774A1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FB59-48B2-4631-9A65-473B2345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1257188"/>
            <a:ext cx="6743845" cy="4915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b="1">
                <a:ea typeface="+mn-lt"/>
                <a:cs typeface="+mn-lt"/>
              </a:rPr>
              <a:t>當人步向墳墓時，並不是步向死亡，正如一塊葉要落到根時，才是一個完整的循環；所以，人的「歸期」並不是死亡的時刻，而是他了解到自己是兒子並歸向父的一刹那。在「蕩子的比喻」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（</a:t>
            </a:r>
            <a:r>
              <a:rPr lang="ja-JP" altLang="en-US" b="1" dirty="0">
                <a:ea typeface="+mn-lt"/>
                <a:cs typeface="+mn-lt"/>
                <a:hlinkClick r:id="rId4"/>
              </a:rPr>
              <a:t>路</a:t>
            </a:r>
            <a:r>
              <a:rPr lang="en-US" b="1" dirty="0">
                <a:ea typeface="+mn-lt"/>
                <a:cs typeface="+mn-lt"/>
                <a:hlinkClick r:id="rId4"/>
              </a:rPr>
              <a:t>15:11-32</a:t>
            </a:r>
            <a:r>
              <a:rPr lang="ja-JP" altLang="en-US" b="1">
                <a:ea typeface="+mn-lt"/>
                <a:cs typeface="+mn-lt"/>
              </a:rPr>
              <a:t>）中，蕩子回家不是始於他在流浪中感到艱苦的時候，而是他感覺到自己是一個兒子，要求分家產的時候。他回家的路程包括離開父家，到處奔走，然後再返回這個家。這整個過程都是他的歸程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  <a:p>
            <a:pPr marL="0" indent="0">
              <a:buNone/>
            </a:pP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「</a:t>
            </a:r>
            <a:r>
              <a:rPr lang="ja-JP" altLang="en-US" b="1">
                <a:ea typeface="+mn-lt"/>
                <a:cs typeface="+mn-lt"/>
              </a:rPr>
              <a:t>蕩子的比喻</a:t>
            </a:r>
            <a:r>
              <a:rPr lang="en-US" b="1" dirty="0">
                <a:ea typeface="+mn-lt"/>
                <a:cs typeface="+mn-lt"/>
              </a:rPr>
              <a:t>」</a:t>
            </a:r>
            <a:r>
              <a:rPr lang="ja-JP" altLang="en-US" b="1">
                <a:ea typeface="+mn-lt"/>
                <a:cs typeface="+mn-lt"/>
              </a:rPr>
              <a:t>根本是人生的寫照</a:t>
            </a:r>
            <a:r>
              <a:rPr lang="en-US" b="1" dirty="0">
                <a:ea typeface="+mn-lt"/>
                <a:cs typeface="+mn-lt"/>
              </a:rPr>
              <a:t>。</a:t>
            </a:r>
            <a:r>
              <a:rPr lang="ja-JP" altLang="en-US" b="1">
                <a:ea typeface="+mn-lt"/>
                <a:cs typeface="+mn-lt"/>
              </a:rPr>
              <a:t>人卻往往以旁觀者的態度來聽這故事</a:t>
            </a:r>
            <a:r>
              <a:rPr lang="en-US" b="1" dirty="0">
                <a:ea typeface="+mn-lt"/>
                <a:cs typeface="+mn-lt"/>
              </a:rPr>
              <a:t>，</a:t>
            </a:r>
            <a:r>
              <a:rPr lang="ja-JP" altLang="en-US" b="1">
                <a:ea typeface="+mn-lt"/>
                <a:cs typeface="+mn-lt"/>
              </a:rPr>
              <a:t>總不想認同蕩子原是</a:t>
            </a:r>
            <a:r>
              <a:rPr lang="en-US" b="1" dirty="0">
                <a:ea typeface="+mn-lt"/>
                <a:cs typeface="+mn-lt"/>
              </a:rPr>
              <a:t>「</a:t>
            </a:r>
            <a:r>
              <a:rPr lang="ja-JP" altLang="en-US" b="1">
                <a:ea typeface="+mn-lt"/>
                <a:cs typeface="+mn-lt"/>
              </a:rPr>
              <a:t>我自己</a:t>
            </a:r>
            <a:r>
              <a:rPr lang="en-US" b="1" dirty="0">
                <a:ea typeface="+mn-lt"/>
                <a:cs typeface="+mn-lt"/>
              </a:rPr>
              <a:t>」。</a:t>
            </a:r>
            <a:r>
              <a:rPr lang="ja-JP" altLang="en-US" b="1">
                <a:ea typeface="+mn-lt"/>
                <a:cs typeface="+mn-lt"/>
              </a:rPr>
              <a:t>當人認識到自己是蕩子而非長子時</a:t>
            </a:r>
            <a:r>
              <a:rPr lang="en-US" b="1" dirty="0">
                <a:ea typeface="+mn-lt"/>
                <a:cs typeface="+mn-lt"/>
              </a:rPr>
              <a:t>，</a:t>
            </a:r>
            <a:r>
              <a:rPr lang="ja-JP" altLang="en-US" b="1">
                <a:ea typeface="+mn-lt"/>
                <a:cs typeface="+mn-lt"/>
              </a:rPr>
              <a:t>人會感到喜樂和榮耀</a:t>
            </a:r>
            <a:r>
              <a:rPr lang="en-US" b="1" dirty="0">
                <a:ea typeface="+mn-lt"/>
                <a:cs typeface="+mn-lt"/>
              </a:rPr>
              <a:t>。</a:t>
            </a:r>
            <a:r>
              <a:rPr lang="ja-JP" altLang="en-US" b="1">
                <a:ea typeface="+mn-lt"/>
                <a:cs typeface="+mn-lt"/>
              </a:rPr>
              <a:t>不過</a:t>
            </a:r>
            <a:r>
              <a:rPr lang="en-US" b="1" dirty="0">
                <a:ea typeface="+mn-lt"/>
                <a:cs typeface="+mn-lt"/>
              </a:rPr>
              <a:t>，</a:t>
            </a:r>
            <a:r>
              <a:rPr lang="ja-JP" altLang="en-US" b="1">
                <a:ea typeface="+mn-lt"/>
                <a:cs typeface="+mn-lt"/>
              </a:rPr>
              <a:t>人常常像長子一樣</a:t>
            </a:r>
            <a:r>
              <a:rPr lang="en-US" b="1" dirty="0">
                <a:ea typeface="+mn-lt"/>
                <a:cs typeface="+mn-lt"/>
              </a:rPr>
              <a:t>，</a:t>
            </a:r>
            <a:r>
              <a:rPr lang="ja-JP" altLang="en-US" b="1">
                <a:ea typeface="+mn-lt"/>
                <a:cs typeface="+mn-lt"/>
              </a:rPr>
              <a:t>認為自己做得好</a:t>
            </a:r>
            <a:r>
              <a:rPr lang="en-US" b="1" dirty="0">
                <a:ea typeface="+mn-lt"/>
                <a:cs typeface="+mn-lt"/>
              </a:rPr>
              <a:t>，</a:t>
            </a:r>
            <a:r>
              <a:rPr lang="ja-JP" altLang="en-US" b="1">
                <a:ea typeface="+mn-lt"/>
                <a:cs typeface="+mn-lt"/>
              </a:rPr>
              <a:t>父親應該按正義予以賞報</a:t>
            </a:r>
            <a:r>
              <a:rPr lang="en-US" b="1" dirty="0">
                <a:ea typeface="+mn-lt"/>
                <a:cs typeface="+mn-lt"/>
              </a:rPr>
              <a:t>。</a:t>
            </a:r>
            <a:r>
              <a:rPr lang="ja-JP" altLang="en-US" b="1">
                <a:ea typeface="+mn-lt"/>
                <a:cs typeface="+mn-lt"/>
              </a:rPr>
              <a:t>其實</a:t>
            </a:r>
            <a:r>
              <a:rPr lang="en-US" b="1" dirty="0">
                <a:ea typeface="+mn-lt"/>
                <a:cs typeface="+mn-lt"/>
              </a:rPr>
              <a:t>，</a:t>
            </a:r>
            <a:r>
              <a:rPr lang="ja-JP" altLang="en-US" b="1">
                <a:ea typeface="+mn-lt"/>
                <a:cs typeface="+mn-lt"/>
              </a:rPr>
              <a:t>天父的愛是不會斤斤計較的</a:t>
            </a:r>
            <a:r>
              <a:rPr lang="en-US" b="1" dirty="0">
                <a:ea typeface="+mn-lt"/>
                <a:cs typeface="+mn-lt"/>
              </a:rPr>
              <a:t>；</a:t>
            </a:r>
            <a:r>
              <a:rPr lang="ja-JP" altLang="en-US" b="1">
                <a:ea typeface="+mn-lt"/>
                <a:cs typeface="+mn-lt"/>
              </a:rPr>
              <a:t>他在我們還是罪人的時候已經愛了我們</a:t>
            </a:r>
            <a:r>
              <a:rPr lang="en-US" b="1" dirty="0">
                <a:ea typeface="+mn-lt"/>
                <a:cs typeface="+mn-lt"/>
              </a:rPr>
              <a:t>。</a:t>
            </a:r>
            <a:r>
              <a:rPr lang="ja-JP" altLang="en-US" b="1">
                <a:ea typeface="+mn-lt"/>
                <a:cs typeface="+mn-lt"/>
              </a:rPr>
              <a:t>天父的愛</a:t>
            </a:r>
            <a:r>
              <a:rPr lang="en-US" b="1" dirty="0">
                <a:ea typeface="+mn-lt"/>
                <a:cs typeface="+mn-lt"/>
              </a:rPr>
              <a:t>，</a:t>
            </a:r>
            <a:r>
              <a:rPr lang="ja-JP" altLang="en-US" b="1">
                <a:ea typeface="+mn-lt"/>
                <a:cs typeface="+mn-lt"/>
              </a:rPr>
              <a:t>不停地邀請我們皈依和悔改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pic>
        <p:nvPicPr>
          <p:cNvPr id="4" name="Picture 4" descr="Tombstone and Grave Vector art image - Free stock photo ...">
            <a:extLst>
              <a:ext uri="{FF2B5EF4-FFF2-40B4-BE49-F238E27FC236}">
                <a16:creationId xmlns:a16="http://schemas.microsoft.com/office/drawing/2014/main" id="{D5AAA4F0-7D59-4206-9888-183105A2C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460" y="1637843"/>
            <a:ext cx="3369177" cy="3284945"/>
          </a:xfrm>
          <a:prstGeom prst="rect">
            <a:avLst/>
          </a:prstGeom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BD0B695D-00F7-4E5A-8137-9A25014B6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0F04FA-7C78-4947-8588-A6CF8DA1E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D67843-2635-4E72-B61A-4202F9E17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4FF3ABA2-C942-48D8-87FE-7625DE11F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20181" y="6272783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5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BA6964-249A-42B6-A349-426A774A1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376E-03E6-41A4-8C8E-7612EE6CC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502158"/>
            <a:ext cx="6743845" cy="567004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ja-JP" altLang="en-US" sz="2400" b="1">
                <a:ea typeface="+mn-lt"/>
                <a:cs typeface="+mn-lt"/>
              </a:rPr>
              <a:t>基督徒在信仰生活中，不斷慕道和認識與天父的關係，直到父在萬有之中成為萬有的境界。基督徒認識天主像父親一般愛他們、創造他們、要他們作子女，成為家中的一份子，並與他親密地生活在一起，分享天主父、子、聖神的新生命。若曉得這些，對一切都會改觀，一切都煥然明朗。基督徒會明白到自己是誰，由何處來，往何處去。為什麼生存活着，為什麼要受痛苦</a:t>
            </a:r>
            <a:r>
              <a:rPr lang="en-US" sz="2400" b="1">
                <a:ea typeface="+mn-lt"/>
                <a:cs typeface="+mn-lt"/>
              </a:rPr>
              <a:t>。</a:t>
            </a:r>
            <a:br>
              <a:rPr lang="en-US" sz="2400" b="1">
                <a:ea typeface="+mn-lt"/>
                <a:cs typeface="+mn-lt"/>
              </a:rPr>
            </a:br>
            <a:br>
              <a:rPr lang="en-US" altLang="ja-JP" sz="2400" b="1">
                <a:ea typeface="+mn-lt"/>
                <a:cs typeface="+mn-lt"/>
              </a:rPr>
            </a:br>
            <a:r>
              <a:rPr lang="ja-JP" altLang="en-US" sz="2400" b="1">
                <a:ea typeface="+mn-lt"/>
                <a:cs typeface="+mn-lt"/>
              </a:rPr>
              <a:t>基督徒與別人的關係越深，就越能深切地認識聖父、聖子及聖神與他們的關係。天主造人就為參與這關係，不是單獨個人，而是人類整體的參與。使人類的生活牽入永恆不息的父愛中。基督把人類帶到父前，聖神的恩寵整個地籠罩著人類。「誰愛我，必遵守我的話，我父也必愛他，我們要到他那裡去，並在他那裡作我們的住所。」</a:t>
            </a:r>
            <a:r>
              <a:rPr lang="en-US" altLang="ja-JP" sz="2400" b="1">
                <a:ea typeface="+mn-lt"/>
                <a:cs typeface="+mn-lt"/>
              </a:rPr>
              <a:t> </a:t>
            </a:r>
            <a:r>
              <a:rPr lang="ja-JP" altLang="en-US" sz="2400" b="1">
                <a:ea typeface="+mn-lt"/>
                <a:cs typeface="+mn-lt"/>
              </a:rPr>
              <a:t>（</a:t>
            </a:r>
            <a:r>
              <a:rPr lang="ja-JP" altLang="en-US" sz="2400" b="1">
                <a:ea typeface="+mn-lt"/>
                <a:cs typeface="+mn-lt"/>
                <a:hlinkClick r:id="rId4"/>
              </a:rPr>
              <a:t>若</a:t>
            </a:r>
            <a:r>
              <a:rPr lang="en-US" sz="2400" b="1">
                <a:ea typeface="+mn-lt"/>
                <a:cs typeface="+mn-lt"/>
                <a:hlinkClick r:id="rId4"/>
              </a:rPr>
              <a:t>14:23</a:t>
            </a:r>
            <a:r>
              <a:rPr lang="en-US" sz="2400" b="1">
                <a:ea typeface="+mn-lt"/>
                <a:cs typeface="+mn-lt"/>
              </a:rPr>
              <a:t>）</a:t>
            </a:r>
            <a:br>
              <a:rPr lang="en-US" sz="2400" b="1">
                <a:ea typeface="+mn-lt"/>
                <a:cs typeface="+mn-lt"/>
              </a:rPr>
            </a:br>
            <a:endParaRPr lang="en-US" sz="2400" b="1">
              <a:ea typeface="+mn-lt"/>
              <a:cs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FB0F9C-FBE1-45E5-B795-B17FCD05C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03460" y="698571"/>
            <a:ext cx="3369177" cy="51634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0B695D-00F7-4E5A-8137-9A25014B6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0F04FA-7C78-4947-8588-A6CF8DA1E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D67843-2635-4E72-B61A-4202F9E17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FF3ABA2-C942-48D8-87FE-7625DE11F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20181" y="6272783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F5DF7-D138-429E-B869-D1A7E17D4D72}"/>
              </a:ext>
            </a:extLst>
          </p:cNvPr>
          <p:cNvSpPr txBox="1"/>
          <p:nvPr/>
        </p:nvSpPr>
        <p:spPr>
          <a:xfrm>
            <a:off x="8550656" y="5662005"/>
            <a:ext cx="302198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592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C56F4F-B835-48F2-BF94-64C9BC5A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52" r="281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3E425D-A4E3-48BD-B155-B9C5C143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CB6E5-4A70-468B-AC3D-876AD4A6C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5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124FE-C4BC-47F1-9394-D5284C32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D833-5C77-4D17-9B81-2A7B9CFF7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b="1">
                <a:ea typeface="+mn-lt"/>
                <a:cs typeface="+mn-lt"/>
              </a:rPr>
              <a:t>人在家庭中，在與人的交往中、工作中，喜樂與痛苦中不斷創新成長；直到世上的旅程結束時，這一切都會在天父內熔為一爐</a:t>
            </a:r>
            <a:r>
              <a:rPr lang="en-US" b="1" dirty="0">
                <a:ea typeface="+mn-lt"/>
                <a:cs typeface="+mn-lt"/>
              </a:rPr>
              <a:t>。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可是，在旅程中，人已經不斷歸向天父。人藉着參加基督徒的團體而歸向天父；因為基督徒團體的主要目的，就是以兄弟之情來慶祝召集他們的天父。藉着聖洗、堅振、聖體這些入門聖事，人一方面加入基督徒的團體，另一方面也踏上了歸向天父的旅程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4843F0-2C8A-4B82-B505-3F95B475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BA256D-10F1-45CC-B3EA-47EC1A43C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6B8BCF-7397-42AC-89FF-CEDAE846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024B279-9093-4DDD-911E-0E61305153E0}"/>
              </a:ext>
            </a:extLst>
          </p:cNvPr>
          <p:cNvSpPr txBox="1"/>
          <p:nvPr/>
        </p:nvSpPr>
        <p:spPr>
          <a:xfrm>
            <a:off x="9509855" y="6657944"/>
            <a:ext cx="268214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507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TM00001032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Wood Type</vt:lpstr>
      <vt:lpstr>基督徒的信仰</vt:lpstr>
      <vt:lpstr>歸向天父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61</cp:revision>
  <dcterms:created xsi:type="dcterms:W3CDTF">2022-01-06T05:38:55Z</dcterms:created>
  <dcterms:modified xsi:type="dcterms:W3CDTF">2022-01-06T06:06:42Z</dcterms:modified>
</cp:coreProperties>
</file>