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46748-28A4-487D-A3AB-505CA30328EC}" v="80" dt="2022-01-05T08:31:09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Wong" userId="S::spcsprw@spcs.edu.hk::00e3236a-ab67-4239-888f-325bce813678" providerId="AD" clId="Web-{72E46748-28A4-487D-A3AB-505CA30328EC}"/>
    <pc:docChg chg="addSld modSld">
      <pc:chgData name="Priscilla Wong" userId="S::spcsprw@spcs.edu.hk::00e3236a-ab67-4239-888f-325bce813678" providerId="AD" clId="Web-{72E46748-28A4-487D-A3AB-505CA30328EC}" dt="2022-01-05T08:31:09.202" v="81"/>
      <pc:docMkLst>
        <pc:docMk/>
      </pc:docMkLst>
      <pc:sldChg chg="modSp">
        <pc:chgData name="Priscilla Wong" userId="S::spcsprw@spcs.edu.hk::00e3236a-ab67-4239-888f-325bce813678" providerId="AD" clId="Web-{72E46748-28A4-487D-A3AB-505CA30328EC}" dt="2022-01-05T08:02:05.785" v="0" actId="20577"/>
        <pc:sldMkLst>
          <pc:docMk/>
          <pc:sldMk cId="4141345911" sldId="256"/>
        </pc:sldMkLst>
        <pc:spChg chg="mod">
          <ac:chgData name="Priscilla Wong" userId="S::spcsprw@spcs.edu.hk::00e3236a-ab67-4239-888f-325bce813678" providerId="AD" clId="Web-{72E46748-28A4-487D-A3AB-505CA30328EC}" dt="2022-01-05T08:02:05.785" v="0" actId="20577"/>
          <ac:spMkLst>
            <pc:docMk/>
            <pc:sldMk cId="4141345911" sldId="256"/>
            <ac:spMk id="2" creationId="{00000000-0000-0000-0000-000000000000}"/>
          </ac:spMkLst>
        </pc:spChg>
      </pc:sldChg>
      <pc:sldChg chg="addSp delSp modSp new mod setBg">
        <pc:chgData name="Priscilla Wong" userId="S::spcsprw@spcs.edu.hk::00e3236a-ab67-4239-888f-325bce813678" providerId="AD" clId="Web-{72E46748-28A4-487D-A3AB-505CA30328EC}" dt="2022-01-05T08:02:19.879" v="4" actId="20577"/>
        <pc:sldMkLst>
          <pc:docMk/>
          <pc:sldMk cId="829184528" sldId="257"/>
        </pc:sldMkLst>
        <pc:spChg chg="mod">
          <ac:chgData name="Priscilla Wong" userId="S::spcsprw@spcs.edu.hk::00e3236a-ab67-4239-888f-325bce813678" providerId="AD" clId="Web-{72E46748-28A4-487D-A3AB-505CA30328EC}" dt="2022-01-05T08:02:19.879" v="4" actId="20577"/>
          <ac:spMkLst>
            <pc:docMk/>
            <pc:sldMk cId="829184528" sldId="257"/>
            <ac:spMk id="2" creationId="{D64B84D4-2F0B-4AB0-BA8E-BA1ECE4F521D}"/>
          </ac:spMkLst>
        </pc:spChg>
        <pc:spChg chg="del">
          <ac:chgData name="Priscilla Wong" userId="S::spcsprw@spcs.edu.hk::00e3236a-ab67-4239-888f-325bce813678" providerId="AD" clId="Web-{72E46748-28A4-487D-A3AB-505CA30328EC}" dt="2022-01-05T08:02:14.442" v="3"/>
          <ac:spMkLst>
            <pc:docMk/>
            <pc:sldMk cId="829184528" sldId="257"/>
            <ac:spMk id="3" creationId="{1EE22B61-06F9-4EB4-9729-D50A78ECBDBB}"/>
          </ac:spMkLst>
        </pc:spChg>
        <pc:spChg chg="add">
          <ac:chgData name="Priscilla Wong" userId="S::spcsprw@spcs.edu.hk::00e3236a-ab67-4239-888f-325bce813678" providerId="AD" clId="Web-{72E46748-28A4-487D-A3AB-505CA30328EC}" dt="2022-01-05T08:02:14.442" v="3"/>
          <ac:spMkLst>
            <pc:docMk/>
            <pc:sldMk cId="829184528" sldId="257"/>
            <ac:spMk id="10" creationId="{DBC44137-B240-488D-B88F-9D266FACAA4F}"/>
          </ac:spMkLst>
        </pc:spChg>
        <pc:spChg chg="add">
          <ac:chgData name="Priscilla Wong" userId="S::spcsprw@spcs.edu.hk::00e3236a-ab67-4239-888f-325bce813678" providerId="AD" clId="Web-{72E46748-28A4-487D-A3AB-505CA30328EC}" dt="2022-01-05T08:02:14.442" v="3"/>
          <ac:spMkLst>
            <pc:docMk/>
            <pc:sldMk cId="829184528" sldId="257"/>
            <ac:spMk id="12" creationId="{70FFA344-365C-4944-848F-8B966C335657}"/>
          </ac:spMkLst>
        </pc:spChg>
        <pc:spChg chg="add">
          <ac:chgData name="Priscilla Wong" userId="S::spcsprw@spcs.edu.hk::00e3236a-ab67-4239-888f-325bce813678" providerId="AD" clId="Web-{72E46748-28A4-487D-A3AB-505CA30328EC}" dt="2022-01-05T08:02:14.442" v="3"/>
          <ac:spMkLst>
            <pc:docMk/>
            <pc:sldMk cId="829184528" sldId="257"/>
            <ac:spMk id="14" creationId="{D73EBEE6-2E8A-47F3-ADCA-5C0A95C36366}"/>
          </ac:spMkLst>
        </pc:spChg>
        <pc:spChg chg="add">
          <ac:chgData name="Priscilla Wong" userId="S::spcsprw@spcs.edu.hk::00e3236a-ab67-4239-888f-325bce813678" providerId="AD" clId="Web-{72E46748-28A4-487D-A3AB-505CA30328EC}" dt="2022-01-05T08:02:14.442" v="3"/>
          <ac:spMkLst>
            <pc:docMk/>
            <pc:sldMk cId="829184528" sldId="257"/>
            <ac:spMk id="16" creationId="{47525714-3E1C-46F0-A17D-D3BE3D221F0D}"/>
          </ac:spMkLst>
        </pc:spChg>
        <pc:spChg chg="add">
          <ac:chgData name="Priscilla Wong" userId="S::spcsprw@spcs.edu.hk::00e3236a-ab67-4239-888f-325bce813678" providerId="AD" clId="Web-{72E46748-28A4-487D-A3AB-505CA30328EC}" dt="2022-01-05T08:02:14.442" v="3"/>
          <ac:spMkLst>
            <pc:docMk/>
            <pc:sldMk cId="829184528" sldId="257"/>
            <ac:spMk id="18" creationId="{B178D758-A5E1-416F-9966-F71730470AE4}"/>
          </ac:spMkLst>
        </pc:spChg>
        <pc:spChg chg="add">
          <ac:chgData name="Priscilla Wong" userId="S::spcsprw@spcs.edu.hk::00e3236a-ab67-4239-888f-325bce813678" providerId="AD" clId="Web-{72E46748-28A4-487D-A3AB-505CA30328EC}" dt="2022-01-05T08:02:14.442" v="3"/>
          <ac:spMkLst>
            <pc:docMk/>
            <pc:sldMk cId="829184528" sldId="257"/>
            <ac:spMk id="22" creationId="{A601F395-3079-4179-84BA-6654D9F8258F}"/>
          </ac:spMkLst>
        </pc:spChg>
        <pc:spChg chg="add">
          <ac:chgData name="Priscilla Wong" userId="S::spcsprw@spcs.edu.hk::00e3236a-ab67-4239-888f-325bce813678" providerId="AD" clId="Web-{72E46748-28A4-487D-A3AB-505CA30328EC}" dt="2022-01-05T08:02:14.442" v="3"/>
          <ac:spMkLst>
            <pc:docMk/>
            <pc:sldMk cId="829184528" sldId="257"/>
            <ac:spMk id="24" creationId="{B15DEAD7-09E6-42D9-9D03-43E6EA3E0564}"/>
          </ac:spMkLst>
        </pc:spChg>
        <pc:picChg chg="add">
          <ac:chgData name="Priscilla Wong" userId="S::spcsprw@spcs.edu.hk::00e3236a-ab67-4239-888f-325bce813678" providerId="AD" clId="Web-{72E46748-28A4-487D-A3AB-505CA30328EC}" dt="2022-01-05T08:02:14.442" v="3"/>
          <ac:picMkLst>
            <pc:docMk/>
            <pc:sldMk cId="829184528" sldId="257"/>
            <ac:picMk id="8" creationId="{01A8CDCA-EC58-40B4-9F17-A7B613A32F58}"/>
          </ac:picMkLst>
        </pc:picChg>
        <pc:picChg chg="add">
          <ac:chgData name="Priscilla Wong" userId="S::spcsprw@spcs.edu.hk::00e3236a-ab67-4239-888f-325bce813678" providerId="AD" clId="Web-{72E46748-28A4-487D-A3AB-505CA30328EC}" dt="2022-01-05T08:02:14.442" v="3"/>
          <ac:picMkLst>
            <pc:docMk/>
            <pc:sldMk cId="829184528" sldId="257"/>
            <ac:picMk id="20" creationId="{BB28D430-56EA-45B9-8632-927BEBF02975}"/>
          </ac:picMkLst>
        </pc:picChg>
      </pc:sldChg>
      <pc:sldChg chg="addSp delSp modSp new mod setBg">
        <pc:chgData name="Priscilla Wong" userId="S::spcsprw@spcs.edu.hk::00e3236a-ab67-4239-888f-325bce813678" providerId="AD" clId="Web-{72E46748-28A4-487D-A3AB-505CA30328EC}" dt="2022-01-05T08:04:58.404" v="33"/>
        <pc:sldMkLst>
          <pc:docMk/>
          <pc:sldMk cId="4068804708" sldId="258"/>
        </pc:sldMkLst>
        <pc:spChg chg="del mod">
          <ac:chgData name="Priscilla Wong" userId="S::spcsprw@spcs.edu.hk::00e3236a-ab67-4239-888f-325bce813678" providerId="AD" clId="Web-{72E46748-28A4-487D-A3AB-505CA30328EC}" dt="2022-01-05T08:03:32.665" v="13"/>
          <ac:spMkLst>
            <pc:docMk/>
            <pc:sldMk cId="4068804708" sldId="258"/>
            <ac:spMk id="2" creationId="{844D46E1-53BF-4FA1-B114-FFA01E86C8D8}"/>
          </ac:spMkLst>
        </pc:spChg>
        <pc:spChg chg="mod">
          <ac:chgData name="Priscilla Wong" userId="S::spcsprw@spcs.edu.hk::00e3236a-ab67-4239-888f-325bce813678" providerId="AD" clId="Web-{72E46748-28A4-487D-A3AB-505CA30328EC}" dt="2022-01-05T08:04:58.404" v="33"/>
          <ac:spMkLst>
            <pc:docMk/>
            <pc:sldMk cId="4068804708" sldId="258"/>
            <ac:spMk id="3" creationId="{B0DE9E3D-B4CB-4551-9AF3-C6A90FE0D815}"/>
          </ac:spMkLst>
        </pc:spChg>
        <pc:spChg chg="add mod">
          <ac:chgData name="Priscilla Wong" userId="S::spcsprw@spcs.edu.hk::00e3236a-ab67-4239-888f-325bce813678" providerId="AD" clId="Web-{72E46748-28A4-487D-A3AB-505CA30328EC}" dt="2022-01-05T08:03:26.961" v="12"/>
          <ac:spMkLst>
            <pc:docMk/>
            <pc:sldMk cId="4068804708" sldId="258"/>
            <ac:spMk id="5" creationId="{7B8D45A1-180C-49F5-878F-AB0D77BC2843}"/>
          </ac:spMkLst>
        </pc:spChg>
        <pc:spChg chg="add del">
          <ac:chgData name="Priscilla Wong" userId="S::spcsprw@spcs.edu.hk::00e3236a-ab67-4239-888f-325bce813678" providerId="AD" clId="Web-{72E46748-28A4-487D-A3AB-505CA30328EC}" dt="2022-01-05T08:03:26.961" v="12"/>
          <ac:spMkLst>
            <pc:docMk/>
            <pc:sldMk cId="4068804708" sldId="258"/>
            <ac:spMk id="10" creationId="{1DABCD50-2A43-4A08-8C91-7149DE056855}"/>
          </ac:spMkLst>
        </pc:spChg>
        <pc:spChg chg="add del">
          <ac:chgData name="Priscilla Wong" userId="S::spcsprw@spcs.edu.hk::00e3236a-ab67-4239-888f-325bce813678" providerId="AD" clId="Web-{72E46748-28A4-487D-A3AB-505CA30328EC}" dt="2022-01-05T08:03:26.961" v="12"/>
          <ac:spMkLst>
            <pc:docMk/>
            <pc:sldMk cId="4068804708" sldId="258"/>
            <ac:spMk id="12" creationId="{0B66C21B-84DF-40D9-824D-29F01DB1711A}"/>
          </ac:spMkLst>
        </pc:spChg>
        <pc:spChg chg="add del">
          <ac:chgData name="Priscilla Wong" userId="S::spcsprw@spcs.edu.hk::00e3236a-ab67-4239-888f-325bce813678" providerId="AD" clId="Web-{72E46748-28A4-487D-A3AB-505CA30328EC}" dt="2022-01-05T08:03:26.961" v="12"/>
          <ac:spMkLst>
            <pc:docMk/>
            <pc:sldMk cId="4068804708" sldId="258"/>
            <ac:spMk id="14" creationId="{4607EC9A-1A49-428D-BC58-912B66DEC2B7}"/>
          </ac:spMkLst>
        </pc:spChg>
        <pc:picChg chg="add mod">
          <ac:chgData name="Priscilla Wong" userId="S::spcsprw@spcs.edu.hk::00e3236a-ab67-4239-888f-325bce813678" providerId="AD" clId="Web-{72E46748-28A4-487D-A3AB-505CA30328EC}" dt="2022-01-05T08:03:26.961" v="12"/>
          <ac:picMkLst>
            <pc:docMk/>
            <pc:sldMk cId="4068804708" sldId="258"/>
            <ac:picMk id="4" creationId="{BFF18E46-3918-445B-B627-D1807421EFE9}"/>
          </ac:picMkLst>
        </pc:picChg>
        <pc:picChg chg="add del">
          <ac:chgData name="Priscilla Wong" userId="S::spcsprw@spcs.edu.hk::00e3236a-ab67-4239-888f-325bce813678" providerId="AD" clId="Web-{72E46748-28A4-487D-A3AB-505CA30328EC}" dt="2022-01-05T08:03:26.961" v="12"/>
          <ac:picMkLst>
            <pc:docMk/>
            <pc:sldMk cId="4068804708" sldId="258"/>
            <ac:picMk id="8" creationId="{1C9D2FF5-C78D-4D0F-A2C2-55D9A33B0AD6}"/>
          </ac:picMkLst>
        </pc:picChg>
      </pc:sldChg>
      <pc:sldChg chg="addSp delSp modSp new mod setBg">
        <pc:chgData name="Priscilla Wong" userId="S::spcsprw@spcs.edu.hk::00e3236a-ab67-4239-888f-325bce813678" providerId="AD" clId="Web-{72E46748-28A4-487D-A3AB-505CA30328EC}" dt="2022-01-05T08:04:51.419" v="31"/>
        <pc:sldMkLst>
          <pc:docMk/>
          <pc:sldMk cId="2889799928" sldId="259"/>
        </pc:sldMkLst>
        <pc:spChg chg="del mod">
          <ac:chgData name="Priscilla Wong" userId="S::spcsprw@spcs.edu.hk::00e3236a-ab67-4239-888f-325bce813678" providerId="AD" clId="Web-{72E46748-28A4-487D-A3AB-505CA30328EC}" dt="2022-01-05T08:04:37.762" v="25"/>
          <ac:spMkLst>
            <pc:docMk/>
            <pc:sldMk cId="2889799928" sldId="259"/>
            <ac:spMk id="2" creationId="{EADB0982-DC3A-49B9-B0CB-B7B7DBD35F9B}"/>
          </ac:spMkLst>
        </pc:spChg>
        <pc:spChg chg="mod">
          <ac:chgData name="Priscilla Wong" userId="S::spcsprw@spcs.edu.hk::00e3236a-ab67-4239-888f-325bce813678" providerId="AD" clId="Web-{72E46748-28A4-487D-A3AB-505CA30328EC}" dt="2022-01-05T08:04:51.419" v="31"/>
          <ac:spMkLst>
            <pc:docMk/>
            <pc:sldMk cId="2889799928" sldId="259"/>
            <ac:spMk id="3" creationId="{5169A2F6-59AF-4D24-9FB0-AAA5E795498E}"/>
          </ac:spMkLst>
        </pc:spChg>
        <pc:spChg chg="add mod">
          <ac:chgData name="Priscilla Wong" userId="S::spcsprw@spcs.edu.hk::00e3236a-ab67-4239-888f-325bce813678" providerId="AD" clId="Web-{72E46748-28A4-487D-A3AB-505CA30328EC}" dt="2022-01-05T08:04:33.949" v="24"/>
          <ac:spMkLst>
            <pc:docMk/>
            <pc:sldMk cId="2889799928" sldId="259"/>
            <ac:spMk id="5" creationId="{F94572A0-E597-4B8B-999D-6AD3607F5954}"/>
          </ac:spMkLst>
        </pc:spChg>
        <pc:spChg chg="add">
          <ac:chgData name="Priscilla Wong" userId="S::spcsprw@spcs.edu.hk::00e3236a-ab67-4239-888f-325bce813678" providerId="AD" clId="Web-{72E46748-28A4-487D-A3AB-505CA30328EC}" dt="2022-01-05T08:04:33.949" v="24"/>
          <ac:spMkLst>
            <pc:docMk/>
            <pc:sldMk cId="2889799928" sldId="259"/>
            <ac:spMk id="12" creationId="{66DFDEE3-F2F4-48C9-8222-CA273412CD3F}"/>
          </ac:spMkLst>
        </pc:spChg>
        <pc:spChg chg="add">
          <ac:chgData name="Priscilla Wong" userId="S::spcsprw@spcs.edu.hk::00e3236a-ab67-4239-888f-325bce813678" providerId="AD" clId="Web-{72E46748-28A4-487D-A3AB-505CA30328EC}" dt="2022-01-05T08:04:33.949" v="24"/>
          <ac:spMkLst>
            <pc:docMk/>
            <pc:sldMk cId="2889799928" sldId="259"/>
            <ac:spMk id="14" creationId="{95A09B00-70D2-4998-8FA5-3A8ED576D9BB}"/>
          </ac:spMkLst>
        </pc:spChg>
        <pc:spChg chg="add">
          <ac:chgData name="Priscilla Wong" userId="S::spcsprw@spcs.edu.hk::00e3236a-ab67-4239-888f-325bce813678" providerId="AD" clId="Web-{72E46748-28A4-487D-A3AB-505CA30328EC}" dt="2022-01-05T08:04:33.949" v="24"/>
          <ac:spMkLst>
            <pc:docMk/>
            <pc:sldMk cId="2889799928" sldId="259"/>
            <ac:spMk id="16" creationId="{4B5FB9F9-CCF5-4072-83C3-3B45E1409F7B}"/>
          </ac:spMkLst>
        </pc:spChg>
        <pc:picChg chg="add mod ord">
          <ac:chgData name="Priscilla Wong" userId="S::spcsprw@spcs.edu.hk::00e3236a-ab67-4239-888f-325bce813678" providerId="AD" clId="Web-{72E46748-28A4-487D-A3AB-505CA30328EC}" dt="2022-01-05T08:04:33.949" v="24"/>
          <ac:picMkLst>
            <pc:docMk/>
            <pc:sldMk cId="2889799928" sldId="259"/>
            <ac:picMk id="4" creationId="{9DF0770D-A8CB-42F4-A167-C415D8D90AF3}"/>
          </ac:picMkLst>
        </pc:picChg>
        <pc:picChg chg="add">
          <ac:chgData name="Priscilla Wong" userId="S::spcsprw@spcs.edu.hk::00e3236a-ab67-4239-888f-325bce813678" providerId="AD" clId="Web-{72E46748-28A4-487D-A3AB-505CA30328EC}" dt="2022-01-05T08:04:33.949" v="24"/>
          <ac:picMkLst>
            <pc:docMk/>
            <pc:sldMk cId="2889799928" sldId="259"/>
            <ac:picMk id="10" creationId="{1D7BE49D-A34B-4F25-BC8C-CE9E2B37FAA9}"/>
          </ac:picMkLst>
        </pc:picChg>
      </pc:sldChg>
      <pc:sldChg chg="addSp delSp modSp new mod setBg">
        <pc:chgData name="Priscilla Wong" userId="S::spcsprw@spcs.edu.hk::00e3236a-ab67-4239-888f-325bce813678" providerId="AD" clId="Web-{72E46748-28A4-487D-A3AB-505CA30328EC}" dt="2022-01-05T08:19:16.359" v="48"/>
        <pc:sldMkLst>
          <pc:docMk/>
          <pc:sldMk cId="27327214" sldId="260"/>
        </pc:sldMkLst>
        <pc:spChg chg="del mod">
          <ac:chgData name="Priscilla Wong" userId="S::spcsprw@spcs.edu.hk::00e3236a-ab67-4239-888f-325bce813678" providerId="AD" clId="Web-{72E46748-28A4-487D-A3AB-505CA30328EC}" dt="2022-01-05T08:19:09.359" v="43"/>
          <ac:spMkLst>
            <pc:docMk/>
            <pc:sldMk cId="27327214" sldId="260"/>
            <ac:spMk id="2" creationId="{D409A824-D121-4BD2-9BA9-5AB555076E06}"/>
          </ac:spMkLst>
        </pc:spChg>
        <pc:spChg chg="mod">
          <ac:chgData name="Priscilla Wong" userId="S::spcsprw@spcs.edu.hk::00e3236a-ab67-4239-888f-325bce813678" providerId="AD" clId="Web-{72E46748-28A4-487D-A3AB-505CA30328EC}" dt="2022-01-05T08:19:16.359" v="48"/>
          <ac:spMkLst>
            <pc:docMk/>
            <pc:sldMk cId="27327214" sldId="260"/>
            <ac:spMk id="3" creationId="{B177A01C-87C5-49B4-9F36-B6F47194F864}"/>
          </ac:spMkLst>
        </pc:spChg>
        <pc:spChg chg="add mod">
          <ac:chgData name="Priscilla Wong" userId="S::spcsprw@spcs.edu.hk::00e3236a-ab67-4239-888f-325bce813678" providerId="AD" clId="Web-{72E46748-28A4-487D-A3AB-505CA30328EC}" dt="2022-01-05T08:19:02.296" v="42"/>
          <ac:spMkLst>
            <pc:docMk/>
            <pc:sldMk cId="27327214" sldId="260"/>
            <ac:spMk id="5" creationId="{7B07D492-D5F0-4485-AE4D-4D73A6B2F1B9}"/>
          </ac:spMkLst>
        </pc:spChg>
        <pc:picChg chg="add mod">
          <ac:chgData name="Priscilla Wong" userId="S::spcsprw@spcs.edu.hk::00e3236a-ab67-4239-888f-325bce813678" providerId="AD" clId="Web-{72E46748-28A4-487D-A3AB-505CA30328EC}" dt="2022-01-05T08:19:02.296" v="42"/>
          <ac:picMkLst>
            <pc:docMk/>
            <pc:sldMk cId="27327214" sldId="260"/>
            <ac:picMk id="4" creationId="{FB39D28E-788C-4241-B509-F86C9FBC8DA1}"/>
          </ac:picMkLst>
        </pc:picChg>
      </pc:sldChg>
      <pc:sldChg chg="addSp delSp modSp new mod setBg">
        <pc:chgData name="Priscilla Wong" userId="S::spcsprw@spcs.edu.hk::00e3236a-ab67-4239-888f-325bce813678" providerId="AD" clId="Web-{72E46748-28A4-487D-A3AB-505CA30328EC}" dt="2022-01-05T08:30:16.340" v="64"/>
        <pc:sldMkLst>
          <pc:docMk/>
          <pc:sldMk cId="109761316" sldId="261"/>
        </pc:sldMkLst>
        <pc:spChg chg="del mod">
          <ac:chgData name="Priscilla Wong" userId="S::spcsprw@spcs.edu.hk::00e3236a-ab67-4239-888f-325bce813678" providerId="AD" clId="Web-{72E46748-28A4-487D-A3AB-505CA30328EC}" dt="2022-01-05T08:30:05.371" v="57"/>
          <ac:spMkLst>
            <pc:docMk/>
            <pc:sldMk cId="109761316" sldId="261"/>
            <ac:spMk id="2" creationId="{047835F1-1B43-478F-88AD-98710ED7DE14}"/>
          </ac:spMkLst>
        </pc:spChg>
        <pc:spChg chg="mod">
          <ac:chgData name="Priscilla Wong" userId="S::spcsprw@spcs.edu.hk::00e3236a-ab67-4239-888f-325bce813678" providerId="AD" clId="Web-{72E46748-28A4-487D-A3AB-505CA30328EC}" dt="2022-01-05T08:30:16.340" v="64"/>
          <ac:spMkLst>
            <pc:docMk/>
            <pc:sldMk cId="109761316" sldId="261"/>
            <ac:spMk id="3" creationId="{9EC6488D-1312-4A54-B98A-8A5AE8EEF2AC}"/>
          </ac:spMkLst>
        </pc:spChg>
        <pc:spChg chg="add mod">
          <ac:chgData name="Priscilla Wong" userId="S::spcsprw@spcs.edu.hk::00e3236a-ab67-4239-888f-325bce813678" providerId="AD" clId="Web-{72E46748-28A4-487D-A3AB-505CA30328EC}" dt="2022-01-05T08:30:01.667" v="56"/>
          <ac:spMkLst>
            <pc:docMk/>
            <pc:sldMk cId="109761316" sldId="261"/>
            <ac:spMk id="5" creationId="{1EB2926C-1F92-4D11-8591-3B6C45FAB4BA}"/>
          </ac:spMkLst>
        </pc:spChg>
        <pc:spChg chg="add">
          <ac:chgData name="Priscilla Wong" userId="S::spcsprw@spcs.edu.hk::00e3236a-ab67-4239-888f-325bce813678" providerId="AD" clId="Web-{72E46748-28A4-487D-A3AB-505CA30328EC}" dt="2022-01-05T08:30:01.667" v="56"/>
          <ac:spMkLst>
            <pc:docMk/>
            <pc:sldMk cId="109761316" sldId="261"/>
            <ac:spMk id="12" creationId="{66DFDEE3-F2F4-48C9-8222-CA273412CD3F}"/>
          </ac:spMkLst>
        </pc:spChg>
        <pc:spChg chg="add">
          <ac:chgData name="Priscilla Wong" userId="S::spcsprw@spcs.edu.hk::00e3236a-ab67-4239-888f-325bce813678" providerId="AD" clId="Web-{72E46748-28A4-487D-A3AB-505CA30328EC}" dt="2022-01-05T08:30:01.667" v="56"/>
          <ac:spMkLst>
            <pc:docMk/>
            <pc:sldMk cId="109761316" sldId="261"/>
            <ac:spMk id="14" creationId="{95A09B00-70D2-4998-8FA5-3A8ED576D9BB}"/>
          </ac:spMkLst>
        </pc:spChg>
        <pc:spChg chg="add">
          <ac:chgData name="Priscilla Wong" userId="S::spcsprw@spcs.edu.hk::00e3236a-ab67-4239-888f-325bce813678" providerId="AD" clId="Web-{72E46748-28A4-487D-A3AB-505CA30328EC}" dt="2022-01-05T08:30:01.667" v="56"/>
          <ac:spMkLst>
            <pc:docMk/>
            <pc:sldMk cId="109761316" sldId="261"/>
            <ac:spMk id="16" creationId="{4B5FB9F9-CCF5-4072-83C3-3B45E1409F7B}"/>
          </ac:spMkLst>
        </pc:spChg>
        <pc:picChg chg="add mod ord">
          <ac:chgData name="Priscilla Wong" userId="S::spcsprw@spcs.edu.hk::00e3236a-ab67-4239-888f-325bce813678" providerId="AD" clId="Web-{72E46748-28A4-487D-A3AB-505CA30328EC}" dt="2022-01-05T08:30:01.667" v="56"/>
          <ac:picMkLst>
            <pc:docMk/>
            <pc:sldMk cId="109761316" sldId="261"/>
            <ac:picMk id="4" creationId="{335B3A7F-2595-41D3-B0F6-8F6D34CAD5CA}"/>
          </ac:picMkLst>
        </pc:picChg>
        <pc:picChg chg="add">
          <ac:chgData name="Priscilla Wong" userId="S::spcsprw@spcs.edu.hk::00e3236a-ab67-4239-888f-325bce813678" providerId="AD" clId="Web-{72E46748-28A4-487D-A3AB-505CA30328EC}" dt="2022-01-05T08:30:01.667" v="56"/>
          <ac:picMkLst>
            <pc:docMk/>
            <pc:sldMk cId="109761316" sldId="261"/>
            <ac:picMk id="10" creationId="{1D7BE49D-A34B-4F25-BC8C-CE9E2B37FAA9}"/>
          </ac:picMkLst>
        </pc:picChg>
      </pc:sldChg>
      <pc:sldChg chg="addSp delSp modSp new mod setBg">
        <pc:chgData name="Priscilla Wong" userId="S::spcsprw@spcs.edu.hk::00e3236a-ab67-4239-888f-325bce813678" providerId="AD" clId="Web-{72E46748-28A4-487D-A3AB-505CA30328EC}" dt="2022-01-05T08:31:09.202" v="81"/>
        <pc:sldMkLst>
          <pc:docMk/>
          <pc:sldMk cId="303199850" sldId="262"/>
        </pc:sldMkLst>
        <pc:spChg chg="del mod">
          <ac:chgData name="Priscilla Wong" userId="S::spcsprw@spcs.edu.hk::00e3236a-ab67-4239-888f-325bce813678" providerId="AD" clId="Web-{72E46748-28A4-487D-A3AB-505CA30328EC}" dt="2022-01-05T08:31:01.733" v="76"/>
          <ac:spMkLst>
            <pc:docMk/>
            <pc:sldMk cId="303199850" sldId="262"/>
            <ac:spMk id="2" creationId="{0E494BD0-64C8-4060-9E82-5D0381BF2534}"/>
          </ac:spMkLst>
        </pc:spChg>
        <pc:spChg chg="mod ord">
          <ac:chgData name="Priscilla Wong" userId="S::spcsprw@spcs.edu.hk::00e3236a-ab67-4239-888f-325bce813678" providerId="AD" clId="Web-{72E46748-28A4-487D-A3AB-505CA30328EC}" dt="2022-01-05T08:31:09.202" v="81"/>
          <ac:spMkLst>
            <pc:docMk/>
            <pc:sldMk cId="303199850" sldId="262"/>
            <ac:spMk id="3" creationId="{97105E5C-9206-4677-9880-CD1F47E22EB8}"/>
          </ac:spMkLst>
        </pc:spChg>
        <pc:spChg chg="add mod">
          <ac:chgData name="Priscilla Wong" userId="S::spcsprw@spcs.edu.hk::00e3236a-ab67-4239-888f-325bce813678" providerId="AD" clId="Web-{72E46748-28A4-487D-A3AB-505CA30328EC}" dt="2022-01-05T08:30:54.123" v="75"/>
          <ac:spMkLst>
            <pc:docMk/>
            <pc:sldMk cId="303199850" sldId="262"/>
            <ac:spMk id="5" creationId="{9F356803-076C-4AA2-80A5-02437AC785A5}"/>
          </ac:spMkLst>
        </pc:spChg>
        <pc:picChg chg="add mod">
          <ac:chgData name="Priscilla Wong" userId="S::spcsprw@spcs.edu.hk::00e3236a-ab67-4239-888f-325bce813678" providerId="AD" clId="Web-{72E46748-28A4-487D-A3AB-505CA30328EC}" dt="2022-01-05T08:30:54.123" v="75"/>
          <ac:picMkLst>
            <pc:docMk/>
            <pc:sldMk cId="303199850" sldId="262"/>
            <ac:picMk id="4" creationId="{24C87A44-C88D-4A06-974B-CE6FA4B5EE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s.hk/Christ/Christian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robbiepruitt.blogspot.com/2013/07/when-you-pra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otherfood-devos.com/2013/08/jesus-mediator.htm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otherfood-devos.com/2012/01/our-tough-and-tender-shepherd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pngimg.com/download/41906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sacerdotus.com/2017/11/christ-king-king-of-mercy-lov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ea typeface="+mj-lt"/>
                <a:cs typeface="+mj-lt"/>
                <a:hlinkClick r:id="rId2"/>
              </a:rPr>
              <a:t>基督徒的信仰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B84D4-2F0B-4AB0-BA8E-BA1ECE4F5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7" y="1044250"/>
            <a:ext cx="9841575" cy="2646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/>
          </a:p>
          <a:p>
            <a:r>
              <a:rPr lang="ja-JP" b="1">
                <a:ea typeface="+mj-lt"/>
                <a:cs typeface="+mj-lt"/>
              </a:rPr>
              <a:t>偕同基督</a:t>
            </a:r>
            <a:endParaRPr lang="en-US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18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9E3D-B4CB-4551-9AF3-C6A90FE0D8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49355"/>
            <a:ext cx="4951410" cy="51158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b="1">
                <a:ea typeface="+mn-lt"/>
                <a:cs typeface="+mn-lt"/>
              </a:rPr>
              <a:t>在人生的旅程中，我們往往會有先後不同的人生觀。各人都有自己的立場，而做人的態度，常常就在不自覺中表現出來。當人說「人一世、物一世」或「今朝有酒今朝醉」時，他已從說話中顯露了自己的人生觀。基督徒最寶貴的就是選擇了自己的人生觀</a:t>
            </a:r>
            <a:r>
              <a:rPr lang="en-US" sz="2400" b="1" dirty="0">
                <a:ea typeface="+mn-lt"/>
                <a:cs typeface="+mn-lt"/>
              </a:rPr>
              <a:t>。</a:t>
            </a:r>
            <a:br>
              <a:rPr lang="en-US" sz="2400" b="1" dirty="0">
                <a:ea typeface="+mn-lt"/>
                <a:cs typeface="+mn-lt"/>
              </a:rPr>
            </a:br>
            <a:br>
              <a:rPr lang="en-US" altLang="ja-JP" sz="2400" b="1" dirty="0">
                <a:ea typeface="+mn-lt"/>
                <a:cs typeface="+mn-lt"/>
              </a:rPr>
            </a:br>
            <a:r>
              <a:rPr lang="ja-JP" altLang="en-US" sz="2400" b="1">
                <a:ea typeface="+mn-lt"/>
                <a:cs typeface="+mn-lt"/>
              </a:rPr>
              <a:t>基督徒相信他們已經與基督一起，並活在聖神內，歸向天父，這是構成他們人生觀最主要的因素</a:t>
            </a:r>
            <a:r>
              <a:rPr lang="en-US" sz="2400" b="1" dirty="0">
                <a:ea typeface="+mn-lt"/>
                <a:cs typeface="+mn-lt"/>
              </a:rPr>
              <a:t>。</a:t>
            </a:r>
            <a:endParaRPr lang="en-US" sz="2400" dirty="0"/>
          </a:p>
        </p:txBody>
      </p:sp>
      <p:pic>
        <p:nvPicPr>
          <p:cNvPr id="4" name="Picture 4" descr="A picture containing sky, outdoor, nature, standing&#10;&#10;Description automatically generated">
            <a:extLst>
              <a:ext uri="{FF2B5EF4-FFF2-40B4-BE49-F238E27FC236}">
                <a16:creationId xmlns:a16="http://schemas.microsoft.com/office/drawing/2014/main" id="{BFF18E46-3918-445B-B627-D1807421E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416" r="15000" b="1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D45A1-180C-49F5-878F-AB0D77BC2843}"/>
              </a:ext>
            </a:extLst>
          </p:cNvPr>
          <p:cNvSpPr txBox="1"/>
          <p:nvPr/>
        </p:nvSpPr>
        <p:spPr>
          <a:xfrm>
            <a:off x="8983744" y="5101541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80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F0770D-A8CB-42F4-A167-C415D8D90A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239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A2F6-59AF-4D24-9FB0-AAA5E79549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4152"/>
            <a:ext cx="4957273" cy="59179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b="1">
                <a:solidFill>
                  <a:schemeClr val="bg1"/>
                </a:solidFill>
                <a:ea typeface="+mn-lt"/>
                <a:cs typeface="+mn-lt"/>
              </a:rPr>
              <a:t>基督徒知道自己所信仰的是「父神」。聖經教他們稱自己的神為「阿爸，父呀！」（羅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8:15</a:t>
            </a:r>
            <a:r>
              <a:rPr lang="ja-JP" altLang="en-US" sz="2400" b="1">
                <a:solidFill>
                  <a:schemeClr val="bg1"/>
                </a:solidFill>
                <a:ea typeface="+mn-lt"/>
                <a:cs typeface="+mn-lt"/>
              </a:rPr>
              <a:t>）這父的形像在基督身上顯示出來「看見我的，也就是看見那派遣我來的（天父）。」（若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12:45</a:t>
            </a:r>
            <a:r>
              <a:rPr lang="ja-JP" altLang="en-US" sz="2400" b="1">
                <a:solidFill>
                  <a:schemeClr val="bg1"/>
                </a:solidFill>
                <a:ea typeface="+mn-lt"/>
                <a:cs typeface="+mn-lt"/>
              </a:rPr>
              <a:t>）天父對世人的愛在耶穌基督的痛苦死亡中顯露無遺。追隨基督的人，會在他的苦難中觸摸到父的愛，並且相信愛包括痛苦，兩者是分不開的。天父所派遣來的「子」耶穌（參閱若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8:18</a:t>
            </a:r>
            <a:r>
              <a:rPr lang="ja-JP" altLang="en-US" sz="2400" b="1">
                <a:solidFill>
                  <a:schemeClr val="bg1"/>
                </a:solidFill>
                <a:ea typeface="+mn-lt"/>
                <a:cs typeface="+mn-lt"/>
              </a:rPr>
              <a:t>），降生成人，在貧苦的家庭中長大。他飽嚐人間的一切屈辱，且死在十字架上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。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572A0-E597-4B8B-999D-6AD3607F5954}"/>
              </a:ext>
            </a:extLst>
          </p:cNvPr>
          <p:cNvSpPr txBox="1"/>
          <p:nvPr/>
        </p:nvSpPr>
        <p:spPr>
          <a:xfrm>
            <a:off x="9053354" y="5937707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79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A01C-87C5-49B4-9F36-B6F47194F8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18628"/>
            <a:ext cx="6397157" cy="504653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1800" b="1">
                <a:ea typeface="+mn-lt"/>
                <a:cs typeface="+mn-lt"/>
              </a:rPr>
              <a:t>然而，基督徒仍相信他活在人間。在人群中認出基督是基督徒的寶藏。基督肯定地告訴人，他所處的位置是在人群中，特別是在受困苦與被迫害的人身上。因此，他要我們實際地為弟兄們服務，更要為那些貧弱飢餓的人服務（參閱瑪</a:t>
            </a:r>
            <a:r>
              <a:rPr lang="en-US" sz="1800" b="1" dirty="0">
                <a:ea typeface="+mn-lt"/>
                <a:cs typeface="+mn-lt"/>
              </a:rPr>
              <a:t>25:35-40</a:t>
            </a:r>
            <a:r>
              <a:rPr lang="ja-JP" altLang="en-US" sz="1800" b="1">
                <a:ea typeface="+mn-lt"/>
                <a:cs typeface="+mn-lt"/>
              </a:rPr>
              <a:t>）。「凡你們對我這些最小兄弟中的一個所做的，就是對我做的。」（瑪</a:t>
            </a:r>
            <a:r>
              <a:rPr lang="en-US" sz="1800" b="1" dirty="0">
                <a:ea typeface="+mn-lt"/>
                <a:cs typeface="+mn-lt"/>
              </a:rPr>
              <a:t>25:41</a:t>
            </a:r>
            <a:r>
              <a:rPr lang="ja-JP" altLang="en-US" sz="1800" b="1">
                <a:ea typeface="+mn-lt"/>
                <a:cs typeface="+mn-lt"/>
              </a:rPr>
              <a:t>）這偕同基督的生活，肯定曾發生在宗徒們和那些承繼宗徒的人身上（參閱羅</a:t>
            </a:r>
            <a:r>
              <a:rPr lang="en-US" sz="1800" b="1" dirty="0">
                <a:ea typeface="+mn-lt"/>
                <a:cs typeface="+mn-lt"/>
              </a:rPr>
              <a:t>12:1-2</a:t>
            </a:r>
            <a:r>
              <a:rPr lang="ja-JP" altLang="en-US" sz="1800" b="1">
                <a:ea typeface="+mn-lt"/>
                <a:cs typeface="+mn-lt"/>
              </a:rPr>
              <a:t>）。因為，他們不僅在理論上接受基督，而在實際信仰生活上也相似基督（參閱格前</a:t>
            </a:r>
            <a:r>
              <a:rPr lang="en-US" sz="1800" b="1" dirty="0">
                <a:ea typeface="+mn-lt"/>
                <a:cs typeface="+mn-lt"/>
              </a:rPr>
              <a:t>10:31</a:t>
            </a:r>
            <a:r>
              <a:rPr lang="ja-JP" altLang="en-US" sz="1800" b="1">
                <a:ea typeface="+mn-lt"/>
                <a:cs typeface="+mn-lt"/>
              </a:rPr>
              <a:t>）。當宗徒領受了聖神時，他們深信那被釘在十字架上的耶穌，就是基督（參閱宗</a:t>
            </a:r>
            <a:r>
              <a:rPr lang="en-US" sz="1800" b="1" dirty="0">
                <a:ea typeface="+mn-lt"/>
                <a:cs typeface="+mn-lt"/>
              </a:rPr>
              <a:t>10:37-43</a:t>
            </a:r>
            <a:r>
              <a:rPr lang="ja-JP" altLang="en-US" sz="1800" b="1">
                <a:ea typeface="+mn-lt"/>
                <a:cs typeface="+mn-lt"/>
              </a:rPr>
              <a:t>，</a:t>
            </a:r>
            <a:r>
              <a:rPr lang="en-US" sz="1800" b="1" dirty="0">
                <a:ea typeface="+mn-lt"/>
                <a:cs typeface="+mn-lt"/>
              </a:rPr>
              <a:t>2:32-36</a:t>
            </a:r>
            <a:r>
              <a:rPr lang="ja-JP" altLang="en-US" sz="1800" b="1">
                <a:ea typeface="+mn-lt"/>
                <a:cs typeface="+mn-lt"/>
              </a:rPr>
              <a:t>）。這同一的事件亦發生在今日的我們身上。我們若能在人的生旅程中找尋基督，偕同他在聖神內歸向父，已是選擇了基督徒的人生路向</a:t>
            </a:r>
            <a:r>
              <a:rPr lang="en-US" sz="1800" b="1" dirty="0">
                <a:ea typeface="+mn-lt"/>
                <a:cs typeface="+mn-lt"/>
              </a:rPr>
              <a:t>。</a:t>
            </a:r>
            <a:br>
              <a:rPr lang="en-US" sz="1800" b="1" dirty="0">
                <a:ea typeface="+mn-lt"/>
                <a:cs typeface="+mn-lt"/>
              </a:rPr>
            </a:br>
            <a:br>
              <a:rPr lang="en-US" sz="1800" b="1" dirty="0">
                <a:ea typeface="+mn-lt"/>
                <a:cs typeface="+mn-lt"/>
              </a:rPr>
            </a:br>
            <a:endParaRPr lang="en-US" sz="1800" b="1">
              <a:ea typeface="+mn-lt"/>
              <a:cs typeface="+mn-lt"/>
            </a:endParaRPr>
          </a:p>
        </p:txBody>
      </p:sp>
      <p:pic>
        <p:nvPicPr>
          <p:cNvPr id="4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FB39D28E-788C-4241-B509-F86C9FBC8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834"/>
          <a:stretch/>
        </p:blipFill>
        <p:spPr>
          <a:xfrm>
            <a:off x="7568124" y="10"/>
            <a:ext cx="3836475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07D492-D5F0-4485-AE4D-4D73A6B2F1B9}"/>
              </a:ext>
            </a:extLst>
          </p:cNvPr>
          <p:cNvSpPr txBox="1"/>
          <p:nvPr/>
        </p:nvSpPr>
        <p:spPr>
          <a:xfrm>
            <a:off x="8983744" y="5101541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5B3A7F-2595-41D3-B0F6-8F6D34CAD5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776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6488D-1312-4A54-B98A-8A5AE8EEF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60615"/>
            <a:ext cx="4957273" cy="60573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b="1">
                <a:solidFill>
                  <a:schemeClr val="bg1"/>
                </a:solidFill>
                <a:ea typeface="+mn-lt"/>
                <a:cs typeface="+mn-lt"/>
              </a:rPr>
              <a:t>為基督徒來說，這偕同基督的經驗充滿在日常生活中，無論在生與死、成與敗、喜樂與痛苦、工作與休息、獨處與共處時，這感覺或清晰、或模糊，而偕同的事實卻在在充盈於生活的每一個時刻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。</a:t>
            </a:r>
            <a:br>
              <a:rPr lang="en-US" b="1">
                <a:solidFill>
                  <a:schemeClr val="bg1"/>
                </a:solidFill>
                <a:ea typeface="+mn-lt"/>
                <a:cs typeface="+mn-lt"/>
              </a:rPr>
            </a:br>
            <a:br>
              <a:rPr lang="en-US" altLang="ja-JP" b="1">
                <a:solidFill>
                  <a:schemeClr val="bg1"/>
                </a:solidFill>
                <a:ea typeface="+mn-lt"/>
                <a:cs typeface="+mn-lt"/>
              </a:rPr>
            </a:br>
            <a:r>
              <a:rPr lang="ja-JP" altLang="en-US" b="1">
                <a:solidFill>
                  <a:schemeClr val="bg1"/>
                </a:solidFill>
                <a:ea typeface="+mn-lt"/>
                <a:cs typeface="+mn-lt"/>
              </a:rPr>
              <a:t>基督徒懷著偕同基督的經驗而相聚時，則這偕同的感覺將顯得更深更強。他們很容易體驗到基督所說：「當你們兩三人因我的名字聚在一起時，我就在你們中間」（瑪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18:20</a:t>
            </a:r>
            <a:r>
              <a:rPr lang="ja-JP" altLang="en-US" b="1">
                <a:solidFill>
                  <a:schemeClr val="bg1"/>
                </a:solidFill>
                <a:ea typeface="+mn-lt"/>
                <a:cs typeface="+mn-lt"/>
              </a:rPr>
              <a:t>）。因此，在聚會中，很明顯體會到與人的共融和與主的共融是同時進行的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。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2926C-1F92-4D11-8591-3B6C45FAB4BA}"/>
              </a:ext>
            </a:extLst>
          </p:cNvPr>
          <p:cNvSpPr txBox="1"/>
          <p:nvPr/>
        </p:nvSpPr>
        <p:spPr>
          <a:xfrm>
            <a:off x="9176785" y="5937707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6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colorful, painting&#10;&#10;Description automatically generated">
            <a:extLst>
              <a:ext uri="{FF2B5EF4-FFF2-40B4-BE49-F238E27FC236}">
                <a16:creationId xmlns:a16="http://schemas.microsoft.com/office/drawing/2014/main" id="{24C87A44-C88D-4A06-974B-CE6FA4B5E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097" r="22742" b="-1"/>
          <a:stretch/>
        </p:blipFill>
        <p:spPr>
          <a:xfrm>
            <a:off x="404226" y="10"/>
            <a:ext cx="384048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05E5C-9206-4677-9880-CD1F47E22E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209188"/>
            <a:ext cx="6380777" cy="516539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1800" b="1">
                <a:ea typeface="+mn-lt"/>
                <a:cs typeface="+mn-lt"/>
              </a:rPr>
              <a:t>在恭讀聖經時，大家都專心去聆聽，主正藉聖經向我們說話，使偕同基督的經驗達到更深的境界。大家也懷着感恩的心，按基督的旨意舉行擘餅禮</a:t>
            </a:r>
            <a:r>
              <a:rPr lang="en-US" sz="1800" b="1" dirty="0">
                <a:ea typeface="+mn-lt"/>
                <a:cs typeface="+mn-lt"/>
              </a:rPr>
              <a:t>﹙</a:t>
            </a:r>
            <a:r>
              <a:rPr lang="ja-JP" altLang="en-US" sz="1800" b="1">
                <a:ea typeface="+mn-lt"/>
                <a:cs typeface="+mn-lt"/>
              </a:rPr>
              <a:t>感恩祭</a:t>
            </a:r>
            <a:r>
              <a:rPr lang="en-US" sz="1800" b="1" dirty="0">
                <a:ea typeface="+mn-lt"/>
                <a:cs typeface="+mn-lt"/>
              </a:rPr>
              <a:t>﹚</a:t>
            </a:r>
            <a:r>
              <a:rPr lang="ja-JP" altLang="en-US" sz="1800" b="1">
                <a:ea typeface="+mn-lt"/>
                <a:cs typeface="+mn-lt"/>
              </a:rPr>
              <a:t>，懇求主派遣祂的聖神，祝聖餅和酒，成為衪的體和血；並以喜樂的心去分享，偕同基督的經驗在此時達到高峯。吃飲基督的體血，以懷念耶穌的死亡，同時歡欣地慶祝衪的復活，並以誠懇的態度期待衪的再臨。所有參加這擘餅禮的基督徒於此時刻，更清楚體會彼此是基督的身體，更深刻地感受到偕同基督，在聖神內、歸向天父這事實</a:t>
            </a:r>
            <a:r>
              <a:rPr lang="en-US" sz="1800" b="1" dirty="0">
                <a:ea typeface="+mn-lt"/>
                <a:cs typeface="+mn-lt"/>
              </a:rPr>
              <a:t>。</a:t>
            </a:r>
            <a:br>
              <a:rPr lang="en-US" sz="1800" b="1" dirty="0">
                <a:ea typeface="+mn-lt"/>
                <a:cs typeface="+mn-lt"/>
              </a:rPr>
            </a:br>
            <a:br>
              <a:rPr lang="en-US" sz="1800" b="1" dirty="0">
                <a:ea typeface="+mn-lt"/>
                <a:cs typeface="+mn-lt"/>
              </a:rPr>
            </a:br>
            <a:r>
              <a:rPr lang="ja-JP" altLang="en-US" sz="1800" b="1">
                <a:ea typeface="+mn-lt"/>
                <a:cs typeface="+mn-lt"/>
              </a:rPr>
              <a:t>「偕同」是一個記號，也是一個特色。當人與他人在一起時，已是和基督同在（參閱瑪</a:t>
            </a:r>
            <a:r>
              <a:rPr lang="en-US" sz="1800" b="1" dirty="0">
                <a:ea typeface="+mn-lt"/>
                <a:cs typeface="+mn-lt"/>
              </a:rPr>
              <a:t>18:20</a:t>
            </a:r>
            <a:r>
              <a:rPr lang="ja-JP" altLang="en-US" sz="1800" b="1">
                <a:ea typeface="+mn-lt"/>
                <a:cs typeface="+mn-lt"/>
              </a:rPr>
              <a:t>）。基督徒很着重團體聚會。他們在團聚的禮儀中，反映出「在多元中合一」意義。基督徒的共融就是偕同的意思。基督徒要在人羣中不斷地發展這「偕同」的生活，直到「父」在萬有中成為萬有的境界。「偕同」使我在父內、父在我內（若</a:t>
            </a:r>
            <a:r>
              <a:rPr lang="en-US" sz="1800" b="1" dirty="0">
                <a:ea typeface="+mn-lt"/>
                <a:cs typeface="+mn-lt"/>
              </a:rPr>
              <a:t>10:30，38）。</a:t>
            </a:r>
            <a:endParaRPr lang="en-US" sz="1800" dirty="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56803-076C-4AA2-80A5-02437AC785A5}"/>
              </a:ext>
            </a:extLst>
          </p:cNvPr>
          <p:cNvSpPr txBox="1"/>
          <p:nvPr/>
        </p:nvSpPr>
        <p:spPr>
          <a:xfrm>
            <a:off x="1823851" y="5101541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99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Main Event</vt:lpstr>
      <vt:lpstr>基督徒的信仰</vt:lpstr>
      <vt:lpstr> 偕同基督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36</cp:revision>
  <dcterms:created xsi:type="dcterms:W3CDTF">2022-01-05T08:01:51Z</dcterms:created>
  <dcterms:modified xsi:type="dcterms:W3CDTF">2022-01-05T08:31:13Z</dcterms:modified>
</cp:coreProperties>
</file>