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405F9A-C69A-4C89-935B-1E7AAA0D4EC7}" v="129" dt="2022-01-05T07:47:43.788"/>
    <p1510:client id="{C353BBF8-5C07-AEB2-36B0-47A47FD550D1}" v="70" dt="2022-01-05T08:00:49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scilla Wong" userId="S::spcsprw@spcs.edu.hk::00e3236a-ab67-4239-888f-325bce813678" providerId="AD" clId="Web-{AB405F9A-C69A-4C89-935B-1E7AAA0D4EC7}"/>
    <pc:docChg chg="addSld delSld modSld sldOrd addMainMaster delMainMaster">
      <pc:chgData name="Priscilla Wong" userId="S::spcsprw@spcs.edu.hk::00e3236a-ab67-4239-888f-325bce813678" providerId="AD" clId="Web-{AB405F9A-C69A-4C89-935B-1E7AAA0D4EC7}" dt="2022-01-05T07:47:41.054" v="147" actId="20577"/>
      <pc:docMkLst>
        <pc:docMk/>
      </pc:docMkLst>
      <pc:sldChg chg="modSp mod modClrScheme chgLayout">
        <pc:chgData name="Priscilla Wong" userId="S::spcsprw@spcs.edu.hk::00e3236a-ab67-4239-888f-325bce813678" providerId="AD" clId="Web-{AB405F9A-C69A-4C89-935B-1E7AAA0D4EC7}" dt="2022-01-05T07:19:42.634" v="10" actId="20577"/>
        <pc:sldMkLst>
          <pc:docMk/>
          <pc:sldMk cId="521040635" sldId="256"/>
        </pc:sldMkLst>
        <pc:spChg chg="mod ord">
          <ac:chgData name="Priscilla Wong" userId="S::spcsprw@spcs.edu.hk::00e3236a-ab67-4239-888f-325bce813678" providerId="AD" clId="Web-{AB405F9A-C69A-4C89-935B-1E7AAA0D4EC7}" dt="2022-01-05T07:19:42.634" v="10" actId="20577"/>
          <ac:spMkLst>
            <pc:docMk/>
            <pc:sldMk cId="521040635" sldId="256"/>
            <ac:spMk id="2" creationId="{00000000-0000-0000-0000-000000000000}"/>
          </ac:spMkLst>
        </pc:spChg>
        <pc:spChg chg="mod ord">
          <ac:chgData name="Priscilla Wong" userId="S::spcsprw@spcs.edu.hk::00e3236a-ab67-4239-888f-325bce813678" providerId="AD" clId="Web-{AB405F9A-C69A-4C89-935B-1E7AAA0D4EC7}" dt="2022-01-05T07:19:27.868" v="8"/>
          <ac:spMkLst>
            <pc:docMk/>
            <pc:sldMk cId="521040635" sldId="256"/>
            <ac:spMk id="3" creationId="{00000000-0000-0000-0000-000000000000}"/>
          </ac:spMkLst>
        </pc:spChg>
      </pc:sldChg>
      <pc:sldChg chg="addSp delSp modSp new mod setBg modClrScheme addAnim delDesignElem chgLayout">
        <pc:chgData name="Priscilla Wong" userId="S::spcsprw@spcs.edu.hk::00e3236a-ab67-4239-888f-325bce813678" providerId="AD" clId="Web-{AB405F9A-C69A-4C89-935B-1E7AAA0D4EC7}" dt="2022-01-05T07:19:50.446" v="12"/>
        <pc:sldMkLst>
          <pc:docMk/>
          <pc:sldMk cId="2929599978" sldId="257"/>
        </pc:sldMkLst>
        <pc:spChg chg="mod ord">
          <ac:chgData name="Priscilla Wong" userId="S::spcsprw@spcs.edu.hk::00e3236a-ab67-4239-888f-325bce813678" providerId="AD" clId="Web-{AB405F9A-C69A-4C89-935B-1E7AAA0D4EC7}" dt="2022-01-05T07:19:50.446" v="11"/>
          <ac:spMkLst>
            <pc:docMk/>
            <pc:sldMk cId="2929599978" sldId="257"/>
            <ac:spMk id="2" creationId="{E0FBCCE3-2595-457C-BB43-EF5FCEE32B67}"/>
          </ac:spMkLst>
        </pc:spChg>
        <pc:spChg chg="del">
          <ac:chgData name="Priscilla Wong" userId="S::spcsprw@spcs.edu.hk::00e3236a-ab67-4239-888f-325bce813678" providerId="AD" clId="Web-{AB405F9A-C69A-4C89-935B-1E7AAA0D4EC7}" dt="2022-01-05T07:16:45.459" v="4"/>
          <ac:spMkLst>
            <pc:docMk/>
            <pc:sldMk cId="2929599978" sldId="257"/>
            <ac:spMk id="3" creationId="{7ADC5C53-8907-4E5A-AA2C-1DE28EAF48D1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20" creationId="{9179DE42-5613-4B35-A1E6-6CCBAA13C743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26" creationId="{52FB45E9-914E-4471-AC87-E475CD51767D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28" creationId="{C310626D-5743-49D4-8F7D-88C4F8F05774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30" creationId="{3C195FC1-B568-4C72-9902-34CB35DDD7A1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32" creationId="{EF2BDF77-362C-43F0-8CBB-A969EC2AE0C4}"/>
          </ac:spMkLst>
        </pc:spChg>
        <pc:spChg chg="add">
          <ac:chgData name="Priscilla Wong" userId="S::spcsprw@spcs.edu.hk::00e3236a-ab67-4239-888f-325bce813678" providerId="AD" clId="Web-{AB405F9A-C69A-4C89-935B-1E7AAA0D4EC7}" dt="2022-01-05T07:19:50.446" v="11"/>
          <ac:spMkLst>
            <pc:docMk/>
            <pc:sldMk cId="2929599978" sldId="257"/>
            <ac:spMk id="33" creationId="{6BDBA639-2A71-4A60-A71A-FF1836F546CE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34" creationId="{4BE96B01-3929-432D-B8C2-ADBCB74C2EF4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36" creationId="{2A6FCDE6-CDE2-4C51-B18E-A95CFB679714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19:16.961" v="6"/>
          <ac:spMkLst>
            <pc:docMk/>
            <pc:sldMk cId="2929599978" sldId="257"/>
            <ac:spMk id="38" creationId="{9D2E8756-2465-473A-BA2A-2DB1D6224745}"/>
          </ac:spMkLst>
        </pc:spChg>
        <pc:spChg chg="add">
          <ac:chgData name="Priscilla Wong" userId="S::spcsprw@spcs.edu.hk::00e3236a-ab67-4239-888f-325bce813678" providerId="AD" clId="Web-{AB405F9A-C69A-4C89-935B-1E7AAA0D4EC7}" dt="2022-01-05T07:19:50.446" v="11"/>
          <ac:spMkLst>
            <pc:docMk/>
            <pc:sldMk cId="2929599978" sldId="257"/>
            <ac:spMk id="56" creationId="{D9C506D7-84CB-4057-A44A-465313E78538}"/>
          </ac:spMkLst>
        </pc:spChg>
        <pc:spChg chg="add">
          <ac:chgData name="Priscilla Wong" userId="S::spcsprw@spcs.edu.hk::00e3236a-ab67-4239-888f-325bce813678" providerId="AD" clId="Web-{AB405F9A-C69A-4C89-935B-1E7AAA0D4EC7}" dt="2022-01-05T07:19:50.446" v="11"/>
          <ac:spMkLst>
            <pc:docMk/>
            <pc:sldMk cId="2929599978" sldId="257"/>
            <ac:spMk id="58" creationId="{7842FC68-61FD-4700-8A22-BB8B071884DB}"/>
          </ac:spMkLst>
        </pc:spChg>
        <pc:grpChg chg="add">
          <ac:chgData name="Priscilla Wong" userId="S::spcsprw@spcs.edu.hk::00e3236a-ab67-4239-888f-325bce813678" providerId="AD" clId="Web-{AB405F9A-C69A-4C89-935B-1E7AAA0D4EC7}" dt="2022-01-05T07:19:50.446" v="11"/>
          <ac:grpSpMkLst>
            <pc:docMk/>
            <pc:sldMk cId="2929599978" sldId="257"/>
            <ac:grpSpMk id="7" creationId="{58876FC7-262C-4D21-BF78-6A5AC136685E}"/>
          </ac:grpSpMkLst>
        </pc:grpChg>
        <pc:grpChg chg="add del">
          <ac:chgData name="Priscilla Wong" userId="S::spcsprw@spcs.edu.hk::00e3236a-ab67-4239-888f-325bce813678" providerId="AD" clId="Web-{AB405F9A-C69A-4C89-935B-1E7AAA0D4EC7}" dt="2022-01-05T07:19:16.961" v="6"/>
          <ac:grpSpMkLst>
            <pc:docMk/>
            <pc:sldMk cId="2929599978" sldId="257"/>
            <ac:grpSpMk id="8" creationId="{28460BD8-AE3F-4AC9-9D0B-717052AA5D3A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19:50.446" v="11"/>
          <ac:grpSpMkLst>
            <pc:docMk/>
            <pc:sldMk cId="2929599978" sldId="257"/>
            <ac:grpSpMk id="35" creationId="{5E208A8B-5EBD-4532-BE72-26414FA7CFF6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19:50.446" v="11"/>
          <ac:grpSpMkLst>
            <pc:docMk/>
            <pc:sldMk cId="2929599978" sldId="257"/>
            <ac:grpSpMk id="57" creationId="{183BD171-940D-49F9-A450-D14C7C7B5F7E}"/>
          </ac:grpSpMkLst>
        </pc:grpChg>
        <pc:cxnChg chg="add del">
          <ac:chgData name="Priscilla Wong" userId="S::spcsprw@spcs.edu.hk::00e3236a-ab67-4239-888f-325bce813678" providerId="AD" clId="Web-{AB405F9A-C69A-4C89-935B-1E7AAA0D4EC7}" dt="2022-01-05T07:19:16.961" v="6"/>
          <ac:cxnSpMkLst>
            <pc:docMk/>
            <pc:sldMk cId="2929599978" sldId="257"/>
            <ac:cxnSpMk id="22" creationId="{EB898B32-3891-4C3A-8F58-C5969D2E9033}"/>
          </ac:cxnSpMkLst>
        </pc:cxnChg>
        <pc:cxnChg chg="add del">
          <ac:chgData name="Priscilla Wong" userId="S::spcsprw@spcs.edu.hk::00e3236a-ab67-4239-888f-325bce813678" providerId="AD" clId="Web-{AB405F9A-C69A-4C89-935B-1E7AAA0D4EC7}" dt="2022-01-05T07:19:16.961" v="6"/>
          <ac:cxnSpMkLst>
            <pc:docMk/>
            <pc:sldMk cId="2929599978" sldId="257"/>
            <ac:cxnSpMk id="24" creationId="{4AE4806D-B8F9-4679-A68A-9BD21C01A301}"/>
          </ac:cxnSpMkLst>
        </pc:cxnChg>
      </pc:sldChg>
      <pc:sldChg chg="addSp delSp modSp new mod setBg modClrScheme chgLayout">
        <pc:chgData name="Priscilla Wong" userId="S::spcsprw@spcs.edu.hk::00e3236a-ab67-4239-888f-325bce813678" providerId="AD" clId="Web-{AB405F9A-C69A-4C89-935B-1E7AAA0D4EC7}" dt="2022-01-05T07:20:27.509" v="18" actId="14100"/>
        <pc:sldMkLst>
          <pc:docMk/>
          <pc:sldMk cId="4276879098" sldId="258"/>
        </pc:sldMkLst>
        <pc:spChg chg="mod ord">
          <ac:chgData name="Priscilla Wong" userId="S::spcsprw@spcs.edu.hk::00e3236a-ab67-4239-888f-325bce813678" providerId="AD" clId="Web-{AB405F9A-C69A-4C89-935B-1E7AAA0D4EC7}" dt="2022-01-05T07:20:27.509" v="18" actId="14100"/>
          <ac:spMkLst>
            <pc:docMk/>
            <pc:sldMk cId="4276879098" sldId="258"/>
            <ac:spMk id="2" creationId="{373048AB-F66D-4D23-A194-A35AAF565ACF}"/>
          </ac:spMkLst>
        </pc:spChg>
        <pc:spChg chg="del mod or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3" creationId="{0C4CC754-7AD9-4F8C-B2E1-5AA9683AF9E3}"/>
          </ac:spMkLst>
        </pc:spChg>
        <pc:spChg chg="ad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34" creationId="{6BDBA639-2A71-4A60-A71A-FF1836F546CE}"/>
          </ac:spMkLst>
        </pc:spChg>
        <pc:spChg chg="ad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57" creationId="{B4B7C3E1-40F0-4FCA-B4E9-81E4C0A4E403}"/>
          </ac:spMkLst>
        </pc:spChg>
        <pc:spChg chg="ad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59" creationId="{CC433BF9-69A2-45CC-A8AE-8E7639855A62}"/>
          </ac:spMkLst>
        </pc:spChg>
        <pc:spChg chg="ad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61" creationId="{1D0D2D9C-86F3-4EA9-B705-D3AE549F5FF6}"/>
          </ac:spMkLst>
        </pc:spChg>
        <pc:spChg chg="add">
          <ac:chgData name="Priscilla Wong" userId="S::spcsprw@spcs.edu.hk::00e3236a-ab67-4239-888f-325bce813678" providerId="AD" clId="Web-{AB405F9A-C69A-4C89-935B-1E7AAA0D4EC7}" dt="2022-01-05T07:20:12.790" v="15"/>
          <ac:spMkLst>
            <pc:docMk/>
            <pc:sldMk cId="4276879098" sldId="258"/>
            <ac:spMk id="63" creationId="{F6522EDA-35F9-42E1-B96C-57E7BD9EEAAF}"/>
          </ac:spMkLst>
        </pc:spChg>
        <pc:grpChg chg="add">
          <ac:chgData name="Priscilla Wong" userId="S::spcsprw@spcs.edu.hk::00e3236a-ab67-4239-888f-325bce813678" providerId="AD" clId="Web-{AB405F9A-C69A-4C89-935B-1E7AAA0D4EC7}" dt="2022-01-05T07:20:12.790" v="15"/>
          <ac:grpSpMkLst>
            <pc:docMk/>
            <pc:sldMk cId="4276879098" sldId="258"/>
            <ac:grpSpMk id="8" creationId="{58876FC7-262C-4D21-BF78-6A5AC136685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20:12.790" v="15"/>
          <ac:grpSpMkLst>
            <pc:docMk/>
            <pc:sldMk cId="4276879098" sldId="258"/>
            <ac:grpSpMk id="29" creationId="{183BD171-940D-49F9-A450-D14C7C7B5F7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20:12.790" v="15"/>
          <ac:grpSpMkLst>
            <pc:docMk/>
            <pc:sldMk cId="4276879098" sldId="258"/>
            <ac:grpSpMk id="36" creationId="{35924136-7A09-46EF-8617-C67A31039212}"/>
          </ac:grpSpMkLst>
        </pc:grpChg>
      </pc:sldChg>
      <pc:sldChg chg="addSp delSp modSp new mod setBg setClrOvrMap">
        <pc:chgData name="Priscilla Wong" userId="S::spcsprw@spcs.edu.hk::00e3236a-ab67-4239-888f-325bce813678" providerId="AD" clId="Web-{AB405F9A-C69A-4C89-935B-1E7AAA0D4EC7}" dt="2022-01-05T07:22:45.559" v="41" actId="1076"/>
        <pc:sldMkLst>
          <pc:docMk/>
          <pc:sldMk cId="1870644710" sldId="259"/>
        </pc:sldMkLst>
        <pc:spChg chg="mod">
          <ac:chgData name="Priscilla Wong" userId="S::spcsprw@spcs.edu.hk::00e3236a-ab67-4239-888f-325bce813678" providerId="AD" clId="Web-{AB405F9A-C69A-4C89-935B-1E7AAA0D4EC7}" dt="2022-01-05T07:21:56.073" v="38"/>
          <ac:spMkLst>
            <pc:docMk/>
            <pc:sldMk cId="1870644710" sldId="259"/>
            <ac:spMk id="2" creationId="{7B9B967E-73A7-4B72-B44D-88702D26F437}"/>
          </ac:spMkLst>
        </pc:spChg>
        <pc:spChg chg="del">
          <ac:chgData name="Priscilla Wong" userId="S::spcsprw@spcs.edu.hk::00e3236a-ab67-4239-888f-325bce813678" providerId="AD" clId="Web-{AB405F9A-C69A-4C89-935B-1E7AAA0D4EC7}" dt="2022-01-05T07:20:39.025" v="20"/>
          <ac:spMkLst>
            <pc:docMk/>
            <pc:sldMk cId="1870644710" sldId="259"/>
            <ac:spMk id="3" creationId="{8FF37819-7595-4FAA-A15B-FFA90A2A9D49}"/>
          </ac:spMkLst>
        </pc:spChg>
        <pc:spChg chg="add mod">
          <ac:chgData name="Priscilla Wong" userId="S::spcsprw@spcs.edu.hk::00e3236a-ab67-4239-888f-325bce813678" providerId="AD" clId="Web-{AB405F9A-C69A-4C89-935B-1E7AAA0D4EC7}" dt="2022-01-05T07:21:01.526" v="24" actId="1076"/>
          <ac:spMkLst>
            <pc:docMk/>
            <pc:sldMk cId="1870644710" sldId="259"/>
            <ac:spMk id="4" creationId="{3B81E8D7-1B24-49E6-ACFB-DCD6F99A8084}"/>
          </ac:spMkLst>
        </pc:spChg>
        <pc:spChg chg="add">
          <ac:chgData name="Priscilla Wong" userId="S::spcsprw@spcs.edu.hk::00e3236a-ab67-4239-888f-325bce813678" providerId="AD" clId="Web-{AB405F9A-C69A-4C89-935B-1E7AAA0D4EC7}" dt="2022-01-05T07:20:39.025" v="20"/>
          <ac:spMkLst>
            <pc:docMk/>
            <pc:sldMk cId="1870644710" sldId="259"/>
            <ac:spMk id="34" creationId="{3F68D903-F26B-46F9-911C-92FEC6A69E56}"/>
          </ac:spMkLst>
        </pc:spChg>
        <pc:grpChg chg="add">
          <ac:chgData name="Priscilla Wong" userId="S::spcsprw@spcs.edu.hk::00e3236a-ab67-4239-888f-325bce813678" providerId="AD" clId="Web-{AB405F9A-C69A-4C89-935B-1E7AAA0D4EC7}" dt="2022-01-05T07:20:39.025" v="20"/>
          <ac:grpSpMkLst>
            <pc:docMk/>
            <pc:sldMk cId="1870644710" sldId="259"/>
            <ac:grpSpMk id="8" creationId="{58876FC7-262C-4D21-BF78-6A5AC136685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20:39.025" v="20"/>
          <ac:grpSpMkLst>
            <pc:docMk/>
            <pc:sldMk cId="1870644710" sldId="259"/>
            <ac:grpSpMk id="29" creationId="{183BD171-940D-49F9-A450-D14C7C7B5F7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20:39.025" v="20"/>
          <ac:grpSpMkLst>
            <pc:docMk/>
            <pc:sldMk cId="1870644710" sldId="259"/>
            <ac:grpSpMk id="36" creationId="{88E6E148-E023-4954-86E3-30141DFB5670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20:39.025" v="20"/>
          <ac:grpSpMkLst>
            <pc:docMk/>
            <pc:sldMk cId="1870644710" sldId="259"/>
            <ac:grpSpMk id="57" creationId="{1FB4E014-64CE-4D11-A129-94A1893FA661}"/>
          </ac:grpSpMkLst>
        </pc:grpChg>
        <pc:picChg chg="add mod">
          <ac:chgData name="Priscilla Wong" userId="S::spcsprw@spcs.edu.hk::00e3236a-ab67-4239-888f-325bce813678" providerId="AD" clId="Web-{AB405F9A-C69A-4C89-935B-1E7AAA0D4EC7}" dt="2022-01-05T07:22:45.559" v="41" actId="1076"/>
          <ac:picMkLst>
            <pc:docMk/>
            <pc:sldMk cId="1870644710" sldId="259"/>
            <ac:picMk id="5" creationId="{2A8C50B0-9A0D-4A4C-904F-46EFD2123CF0}"/>
          </ac:picMkLst>
        </pc:picChg>
      </pc:sldChg>
      <pc:sldChg chg="new del">
        <pc:chgData name="Priscilla Wong" userId="S::spcsprw@spcs.edu.hk::00e3236a-ab67-4239-888f-325bce813678" providerId="AD" clId="Web-{AB405F9A-C69A-4C89-935B-1E7AAA0D4EC7}" dt="2022-01-05T07:22:57.340" v="43"/>
        <pc:sldMkLst>
          <pc:docMk/>
          <pc:sldMk cId="1705979148" sldId="260"/>
        </pc:sldMkLst>
      </pc:sldChg>
      <pc:sldChg chg="addSp modSp new mod setBg setClrOvrMap">
        <pc:chgData name="Priscilla Wong" userId="S::spcsprw@spcs.edu.hk::00e3236a-ab67-4239-888f-325bce813678" providerId="AD" clId="Web-{AB405F9A-C69A-4C89-935B-1E7AAA0D4EC7}" dt="2022-01-05T07:24:02.154" v="55" actId="1076"/>
        <pc:sldMkLst>
          <pc:docMk/>
          <pc:sldMk cId="2189039993" sldId="260"/>
        </pc:sldMkLst>
        <pc:spChg chg="mod">
          <ac:chgData name="Priscilla Wong" userId="S::spcsprw@spcs.edu.hk::00e3236a-ab67-4239-888f-325bce813678" providerId="AD" clId="Web-{AB405F9A-C69A-4C89-935B-1E7AAA0D4EC7}" dt="2022-01-05T07:23:37.794" v="50" actId="20577"/>
          <ac:spMkLst>
            <pc:docMk/>
            <pc:sldMk cId="2189039993" sldId="260"/>
            <ac:spMk id="2" creationId="{AABFF05C-ECF8-49AC-A730-D007F47E3268}"/>
          </ac:spMkLst>
        </pc:spChg>
        <pc:spChg chg="mod">
          <ac:chgData name="Priscilla Wong" userId="S::spcsprw@spcs.edu.hk::00e3236a-ab67-4239-888f-325bce813678" providerId="AD" clId="Web-{AB405F9A-C69A-4C89-935B-1E7AAA0D4EC7}" dt="2022-01-05T07:23:35.747" v="48" actId="20577"/>
          <ac:spMkLst>
            <pc:docMk/>
            <pc:sldMk cId="2189039993" sldId="260"/>
            <ac:spMk id="3" creationId="{B7DCBF61-820E-48BE-BD6D-A813DF85FB2A}"/>
          </ac:spMkLst>
        </pc:spChg>
        <pc:spChg chg="add">
          <ac:chgData name="Priscilla Wong" userId="S::spcsprw@spcs.edu.hk::00e3236a-ab67-4239-888f-325bce813678" providerId="AD" clId="Web-{AB405F9A-C69A-4C89-935B-1E7AAA0D4EC7}" dt="2022-01-05T07:23:32.231" v="47"/>
          <ac:spMkLst>
            <pc:docMk/>
            <pc:sldMk cId="2189039993" sldId="260"/>
            <ac:spMk id="8" creationId="{90F08744-9D7B-4693-B8D6-2A5210AE96F6}"/>
          </ac:spMkLst>
        </pc:spChg>
        <pc:spChg chg="add">
          <ac:chgData name="Priscilla Wong" userId="S::spcsprw@spcs.edu.hk::00e3236a-ab67-4239-888f-325bce813678" providerId="AD" clId="Web-{AB405F9A-C69A-4C89-935B-1E7AAA0D4EC7}" dt="2022-01-05T07:23:32.231" v="47"/>
          <ac:spMkLst>
            <pc:docMk/>
            <pc:sldMk cId="2189039993" sldId="260"/>
            <ac:spMk id="10" creationId="{5B2E630F-F386-44FA-B1A1-C10A9BF4346C}"/>
          </ac:spMkLst>
        </pc:spChg>
        <pc:spChg chg="add">
          <ac:chgData name="Priscilla Wong" userId="S::spcsprw@spcs.edu.hk::00e3236a-ab67-4239-888f-325bce813678" providerId="AD" clId="Web-{AB405F9A-C69A-4C89-935B-1E7AAA0D4EC7}" dt="2022-01-05T07:23:32.231" v="47"/>
          <ac:spMkLst>
            <pc:docMk/>
            <pc:sldMk cId="2189039993" sldId="260"/>
            <ac:spMk id="12" creationId="{73567C09-8B4D-49A6-A711-C44C5807D8DD}"/>
          </ac:spMkLst>
        </pc:spChg>
        <pc:picChg chg="add mod">
          <ac:chgData name="Priscilla Wong" userId="S::spcsprw@spcs.edu.hk::00e3236a-ab67-4239-888f-325bce813678" providerId="AD" clId="Web-{AB405F9A-C69A-4C89-935B-1E7AAA0D4EC7}" dt="2022-01-05T07:24:02.154" v="55" actId="1076"/>
          <ac:picMkLst>
            <pc:docMk/>
            <pc:sldMk cId="2189039993" sldId="260"/>
            <ac:picMk id="4" creationId="{1EE33483-8FAB-4B41-A491-2A9A8FC0C338}"/>
          </ac:picMkLst>
        </pc:picChg>
      </pc:sldChg>
      <pc:sldChg chg="addSp delSp modSp new mod setBg setClrOvrMap">
        <pc:chgData name="Priscilla Wong" userId="S::spcsprw@spcs.edu.hk::00e3236a-ab67-4239-888f-325bce813678" providerId="AD" clId="Web-{AB405F9A-C69A-4C89-935B-1E7AAA0D4EC7}" dt="2022-01-05T07:44:11.316" v="92"/>
        <pc:sldMkLst>
          <pc:docMk/>
          <pc:sldMk cId="2677085670" sldId="261"/>
        </pc:sldMkLst>
        <pc:spChg chg="mod">
          <ac:chgData name="Priscilla Wong" userId="S::spcsprw@spcs.edu.hk::00e3236a-ab67-4239-888f-325bce813678" providerId="AD" clId="Web-{AB405F9A-C69A-4C89-935B-1E7AAA0D4EC7}" dt="2022-01-05T07:43:59.206" v="88"/>
          <ac:spMkLst>
            <pc:docMk/>
            <pc:sldMk cId="2677085670" sldId="261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4:11.316" v="92"/>
          <ac:spMkLst>
            <pc:docMk/>
            <pc:sldMk cId="2677085670" sldId="261"/>
            <ac:spMk id="3" creationId="{E9BBD58E-02A2-44D5-AB50-789C08E0A57A}"/>
          </ac:spMkLst>
        </pc:spChg>
        <pc:spChg chg="add">
          <ac:chgData name="Priscilla Wong" userId="S::spcsprw@spcs.edu.hk::00e3236a-ab67-4239-888f-325bce813678" providerId="AD" clId="Web-{AB405F9A-C69A-4C89-935B-1E7AAA0D4EC7}" dt="2022-01-05T07:36:48.073" v="68"/>
          <ac:spMkLst>
            <pc:docMk/>
            <pc:sldMk cId="2677085670" sldId="261"/>
            <ac:spMk id="6" creationId="{F3C5918A-1DC5-4CF3-AA27-00AA3088AA9F}"/>
          </ac:spMkLst>
        </pc:spChg>
        <pc:spChg chg="add">
          <ac:chgData name="Priscilla Wong" userId="S::spcsprw@spcs.edu.hk::00e3236a-ab67-4239-888f-325bce813678" providerId="AD" clId="Web-{AB405F9A-C69A-4C89-935B-1E7AAA0D4EC7}" dt="2022-01-05T07:36:48.073" v="68"/>
          <ac:spMkLst>
            <pc:docMk/>
            <pc:sldMk cId="2677085670" sldId="261"/>
            <ac:spMk id="7" creationId="{B786683A-6FD6-4BF7-B3B0-DC397677391F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0.089" v="65"/>
          <ac:spMkLst>
            <pc:docMk/>
            <pc:sldMk cId="2677085670" sldId="261"/>
            <ac:spMk id="8" creationId="{90F08744-9D7B-4693-B8D6-2A5210AE96F6}"/>
          </ac:spMkLst>
        </pc:spChg>
        <pc:spChg chg="add">
          <ac:chgData name="Priscilla Wong" userId="S::spcsprw@spcs.edu.hk::00e3236a-ab67-4239-888f-325bce813678" providerId="AD" clId="Web-{AB405F9A-C69A-4C89-935B-1E7AAA0D4EC7}" dt="2022-01-05T07:36:48.073" v="68"/>
          <ac:spMkLst>
            <pc:docMk/>
            <pc:sldMk cId="2677085670" sldId="261"/>
            <ac:spMk id="9" creationId="{05169E50-59FB-4AEE-B61D-44A882A4CD2C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0.089" v="65"/>
          <ac:spMkLst>
            <pc:docMk/>
            <pc:sldMk cId="2677085670" sldId="261"/>
            <ac:spMk id="10" creationId="{5B2E630F-F386-44FA-B1A1-C10A9BF4346C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0.089" v="65"/>
          <ac:spMkLst>
            <pc:docMk/>
            <pc:sldMk cId="2677085670" sldId="261"/>
            <ac:spMk id="12" creationId="{73567C09-8B4D-49A6-A711-C44C5807D8DD}"/>
          </ac:spMkLst>
        </pc:spChg>
        <pc:spChg chg="add">
          <ac:chgData name="Priscilla Wong" userId="S::spcsprw@spcs.edu.hk::00e3236a-ab67-4239-888f-325bce813678" providerId="AD" clId="Web-{AB405F9A-C69A-4C89-935B-1E7AAA0D4EC7}" dt="2022-01-05T07:36:48.073" v="68"/>
          <ac:spMkLst>
            <pc:docMk/>
            <pc:sldMk cId="2677085670" sldId="261"/>
            <ac:spMk id="14" creationId="{117C30F0-5A38-4B60-B632-3AF7C2780824}"/>
          </ac:spMkLst>
        </pc:spChg>
        <pc:spChg chg="add">
          <ac:chgData name="Priscilla Wong" userId="S::spcsprw@spcs.edu.hk::00e3236a-ab67-4239-888f-325bce813678" providerId="AD" clId="Web-{AB405F9A-C69A-4C89-935B-1E7AAA0D4EC7}" dt="2022-01-05T07:36:48.073" v="68"/>
          <ac:spMkLst>
            <pc:docMk/>
            <pc:sldMk cId="2677085670" sldId="261"/>
            <ac:spMk id="16" creationId="{A200CBA5-3F2B-4AAC-9F86-99AFECC19C1D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8.058" v="67"/>
          <ac:spMkLst>
            <pc:docMk/>
            <pc:sldMk cId="2677085670" sldId="261"/>
            <ac:spMk id="34" creationId="{62704ED4-17AD-4155-82BF-349125232CE9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8.058" v="67"/>
          <ac:spMkLst>
            <pc:docMk/>
            <pc:sldMk cId="2677085670" sldId="261"/>
            <ac:spMk id="57" creationId="{E4BAAF5C-577F-43DB-8ACD-EDAB5A54E6C0}"/>
          </ac:spMkLst>
        </pc:spChg>
        <pc:spChg chg="add del">
          <ac:chgData name="Priscilla Wong" userId="S::spcsprw@spcs.edu.hk::00e3236a-ab67-4239-888f-325bce813678" providerId="AD" clId="Web-{AB405F9A-C69A-4C89-935B-1E7AAA0D4EC7}" dt="2022-01-05T07:36:48.058" v="67"/>
          <ac:spMkLst>
            <pc:docMk/>
            <pc:sldMk cId="2677085670" sldId="261"/>
            <ac:spMk id="59" creationId="{78B6E08A-861F-4A1A-BCF0-69429C5A281C}"/>
          </ac:spMkLst>
        </pc:spChg>
        <pc:grpChg chg="add del">
          <ac:chgData name="Priscilla Wong" userId="S::spcsprw@spcs.edu.hk::00e3236a-ab67-4239-888f-325bce813678" providerId="AD" clId="Web-{AB405F9A-C69A-4C89-935B-1E7AAA0D4EC7}" dt="2022-01-05T07:36:48.058" v="67"/>
          <ac:grpSpMkLst>
            <pc:docMk/>
            <pc:sldMk cId="2677085670" sldId="261"/>
            <ac:grpSpMk id="5" creationId="{58876FC7-262C-4D21-BF78-6A5AC136685E}"/>
          </ac:grpSpMkLst>
        </pc:grpChg>
        <pc:grpChg chg="add del">
          <ac:chgData name="Priscilla Wong" userId="S::spcsprw@spcs.edu.hk::00e3236a-ab67-4239-888f-325bce813678" providerId="AD" clId="Web-{AB405F9A-C69A-4C89-935B-1E7AAA0D4EC7}" dt="2022-01-05T07:36:48.058" v="67"/>
          <ac:grpSpMkLst>
            <pc:docMk/>
            <pc:sldMk cId="2677085670" sldId="261"/>
            <ac:grpSpMk id="29" creationId="{183BD171-940D-49F9-A450-D14C7C7B5F7E}"/>
          </ac:grpSpMkLst>
        </pc:grpChg>
        <pc:grpChg chg="add del">
          <ac:chgData name="Priscilla Wong" userId="S::spcsprw@spcs.edu.hk::00e3236a-ab67-4239-888f-325bce813678" providerId="AD" clId="Web-{AB405F9A-C69A-4C89-935B-1E7AAA0D4EC7}" dt="2022-01-05T07:36:48.058" v="67"/>
          <ac:grpSpMkLst>
            <pc:docMk/>
            <pc:sldMk cId="2677085670" sldId="261"/>
            <ac:grpSpMk id="36" creationId="{94030ADA-F758-4871-82A9-A900D3A1CF27}"/>
          </ac:grpSpMkLst>
        </pc:grpChg>
        <pc:picChg chg="add mod">
          <ac:chgData name="Priscilla Wong" userId="S::spcsprw@spcs.edu.hk::00e3236a-ab67-4239-888f-325bce813678" providerId="AD" clId="Web-{AB405F9A-C69A-4C89-935B-1E7AAA0D4EC7}" dt="2022-01-05T07:44:06.081" v="91" actId="1076"/>
          <ac:picMkLst>
            <pc:docMk/>
            <pc:sldMk cId="2677085670" sldId="261"/>
            <ac:picMk id="4" creationId="{EEE19D35-F552-4A12-857A-B868229B0D65}"/>
          </ac:picMkLst>
        </pc:picChg>
        <pc:picChg chg="add mod">
          <ac:chgData name="Priscilla Wong" userId="S::spcsprw@spcs.edu.hk::00e3236a-ab67-4239-888f-325bce813678" providerId="AD" clId="Web-{AB405F9A-C69A-4C89-935B-1E7AAA0D4EC7}" dt="2022-01-05T07:44:04.034" v="90" actId="1076"/>
          <ac:picMkLst>
            <pc:docMk/>
            <pc:sldMk cId="2677085670" sldId="261"/>
            <ac:picMk id="28" creationId="{27394393-7B37-4938-92B0-A08A7B337E83}"/>
          </ac:picMkLst>
        </pc:picChg>
      </pc:sldChg>
      <pc:sldChg chg="new del ord">
        <pc:chgData name="Priscilla Wong" userId="S::spcsprw@spcs.edu.hk::00e3236a-ab67-4239-888f-325bce813678" providerId="AD" clId="Web-{AB405F9A-C69A-4C89-935B-1E7AAA0D4EC7}" dt="2022-01-05T07:44:47.691" v="101"/>
        <pc:sldMkLst>
          <pc:docMk/>
          <pc:sldMk cId="3421002644" sldId="262"/>
        </pc:sldMkLst>
      </pc:sldChg>
      <pc:sldChg chg="modSp add replId">
        <pc:chgData name="Priscilla Wong" userId="S::spcsprw@spcs.edu.hk::00e3236a-ab67-4239-888f-325bce813678" providerId="AD" clId="Web-{AB405F9A-C69A-4C89-935B-1E7AAA0D4EC7}" dt="2022-01-05T07:45:16.301" v="107" actId="20577"/>
        <pc:sldMkLst>
          <pc:docMk/>
          <pc:sldMk cId="158637101" sldId="263"/>
        </pc:sldMkLst>
        <pc:spChg chg="mod">
          <ac:chgData name="Priscilla Wong" userId="S::spcsprw@spcs.edu.hk::00e3236a-ab67-4239-888f-325bce813678" providerId="AD" clId="Web-{AB405F9A-C69A-4C89-935B-1E7AAA0D4EC7}" dt="2022-01-05T07:44:45.847" v="99" actId="20577"/>
          <ac:spMkLst>
            <pc:docMk/>
            <pc:sldMk cId="158637101" sldId="263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5:16.301" v="107" actId="20577"/>
          <ac:spMkLst>
            <pc:docMk/>
            <pc:sldMk cId="158637101" sldId="263"/>
            <ac:spMk id="3" creationId="{E9BBD58E-02A2-44D5-AB50-789C08E0A57A}"/>
          </ac:spMkLst>
        </pc:spChg>
      </pc:sldChg>
      <pc:sldChg chg="modSp add replId">
        <pc:chgData name="Priscilla Wong" userId="S::spcsprw@spcs.edu.hk::00e3236a-ab67-4239-888f-325bce813678" providerId="AD" clId="Web-{AB405F9A-C69A-4C89-935B-1E7AAA0D4EC7}" dt="2022-01-05T07:45:34.473" v="109" actId="20577"/>
        <pc:sldMkLst>
          <pc:docMk/>
          <pc:sldMk cId="668809521" sldId="264"/>
        </pc:sldMkLst>
        <pc:spChg chg="mod">
          <ac:chgData name="Priscilla Wong" userId="S::spcsprw@spcs.edu.hk::00e3236a-ab67-4239-888f-325bce813678" providerId="AD" clId="Web-{AB405F9A-C69A-4C89-935B-1E7AAA0D4EC7}" dt="2022-01-05T07:45:34.473" v="109" actId="20577"/>
          <ac:spMkLst>
            <pc:docMk/>
            <pc:sldMk cId="668809521" sldId="264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5:12.817" v="106" actId="20577"/>
          <ac:spMkLst>
            <pc:docMk/>
            <pc:sldMk cId="668809521" sldId="264"/>
            <ac:spMk id="3" creationId="{E9BBD58E-02A2-44D5-AB50-789C08E0A57A}"/>
          </ac:spMkLst>
        </pc:spChg>
      </pc:sldChg>
      <pc:sldChg chg="modSp add replId">
        <pc:chgData name="Priscilla Wong" userId="S::spcsprw@spcs.edu.hk::00e3236a-ab67-4239-888f-325bce813678" providerId="AD" clId="Web-{AB405F9A-C69A-4C89-935B-1E7AAA0D4EC7}" dt="2022-01-05T07:45:57.270" v="115" actId="20577"/>
        <pc:sldMkLst>
          <pc:docMk/>
          <pc:sldMk cId="2854712875" sldId="265"/>
        </pc:sldMkLst>
        <pc:spChg chg="mod">
          <ac:chgData name="Priscilla Wong" userId="S::spcsprw@spcs.edu.hk::00e3236a-ab67-4239-888f-325bce813678" providerId="AD" clId="Web-{AB405F9A-C69A-4C89-935B-1E7AAA0D4EC7}" dt="2022-01-05T07:45:57.270" v="115" actId="20577"/>
          <ac:spMkLst>
            <pc:docMk/>
            <pc:sldMk cId="2854712875" sldId="265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5:50.520" v="113" actId="20577"/>
          <ac:spMkLst>
            <pc:docMk/>
            <pc:sldMk cId="2854712875" sldId="265"/>
            <ac:spMk id="3" creationId="{E9BBD58E-02A2-44D5-AB50-789C08E0A57A}"/>
          </ac:spMkLst>
        </pc:spChg>
      </pc:sldChg>
      <pc:sldChg chg="modSp add replId">
        <pc:chgData name="Priscilla Wong" userId="S::spcsprw@spcs.edu.hk::00e3236a-ab67-4239-888f-325bce813678" providerId="AD" clId="Web-{AB405F9A-C69A-4C89-935B-1E7AAA0D4EC7}" dt="2022-01-05T07:46:13.755" v="120" actId="20577"/>
        <pc:sldMkLst>
          <pc:docMk/>
          <pc:sldMk cId="3259055399" sldId="266"/>
        </pc:sldMkLst>
        <pc:spChg chg="mod">
          <ac:chgData name="Priscilla Wong" userId="S::spcsprw@spcs.edu.hk::00e3236a-ab67-4239-888f-325bce813678" providerId="AD" clId="Web-{AB405F9A-C69A-4C89-935B-1E7AAA0D4EC7}" dt="2022-01-05T07:46:13.755" v="120" actId="20577"/>
          <ac:spMkLst>
            <pc:docMk/>
            <pc:sldMk cId="3259055399" sldId="266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6:11.364" v="118" actId="20577"/>
          <ac:spMkLst>
            <pc:docMk/>
            <pc:sldMk cId="3259055399" sldId="266"/>
            <ac:spMk id="3" creationId="{E9BBD58E-02A2-44D5-AB50-789C08E0A57A}"/>
          </ac:spMkLst>
        </pc:spChg>
      </pc:sldChg>
      <pc:sldChg chg="modSp add replId">
        <pc:chgData name="Priscilla Wong" userId="S::spcsprw@spcs.edu.hk::00e3236a-ab67-4239-888f-325bce813678" providerId="AD" clId="Web-{AB405F9A-C69A-4C89-935B-1E7AAA0D4EC7}" dt="2022-01-05T07:46:37.474" v="125" actId="20577"/>
        <pc:sldMkLst>
          <pc:docMk/>
          <pc:sldMk cId="3042414437" sldId="267"/>
        </pc:sldMkLst>
        <pc:spChg chg="mod">
          <ac:chgData name="Priscilla Wong" userId="S::spcsprw@spcs.edu.hk::00e3236a-ab67-4239-888f-325bce813678" providerId="AD" clId="Web-{AB405F9A-C69A-4C89-935B-1E7AAA0D4EC7}" dt="2022-01-05T07:46:37.474" v="125" actId="20577"/>
          <ac:spMkLst>
            <pc:docMk/>
            <pc:sldMk cId="3042414437" sldId="267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6:34.631" v="123" actId="20577"/>
          <ac:spMkLst>
            <pc:docMk/>
            <pc:sldMk cId="3042414437" sldId="267"/>
            <ac:spMk id="3" creationId="{E9BBD58E-02A2-44D5-AB50-789C08E0A57A}"/>
          </ac:spMkLst>
        </pc:spChg>
      </pc:sldChg>
      <pc:sldChg chg="addSp delSp modSp add replId">
        <pc:chgData name="Priscilla Wong" userId="S::spcsprw@spcs.edu.hk::00e3236a-ab67-4239-888f-325bce813678" providerId="AD" clId="Web-{AB405F9A-C69A-4C89-935B-1E7AAA0D4EC7}" dt="2022-01-05T07:47:19.538" v="139" actId="20577"/>
        <pc:sldMkLst>
          <pc:docMk/>
          <pc:sldMk cId="3530433168" sldId="268"/>
        </pc:sldMkLst>
        <pc:spChg chg="del mod">
          <ac:chgData name="Priscilla Wong" userId="S::spcsprw@spcs.edu.hk::00e3236a-ab67-4239-888f-325bce813678" providerId="AD" clId="Web-{AB405F9A-C69A-4C89-935B-1E7AAA0D4EC7}" dt="2022-01-05T07:47:03.459" v="132"/>
          <ac:spMkLst>
            <pc:docMk/>
            <pc:sldMk cId="3530433168" sldId="268"/>
            <ac:spMk id="2" creationId="{B68608A8-2654-4D70-AD27-094B3C3204A4}"/>
          </ac:spMkLst>
        </pc:spChg>
        <pc:spChg chg="mod">
          <ac:chgData name="Priscilla Wong" userId="S::spcsprw@spcs.edu.hk::00e3236a-ab67-4239-888f-325bce813678" providerId="AD" clId="Web-{AB405F9A-C69A-4C89-935B-1E7AAA0D4EC7}" dt="2022-01-05T07:47:19.538" v="139" actId="20577"/>
          <ac:spMkLst>
            <pc:docMk/>
            <pc:sldMk cId="3530433168" sldId="268"/>
            <ac:spMk id="3" creationId="{E9BBD58E-02A2-44D5-AB50-789C08E0A57A}"/>
          </ac:spMkLst>
        </pc:spChg>
        <pc:spChg chg="del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6" creationId="{F3C5918A-1DC5-4CF3-AA27-00AA3088AA9F}"/>
          </ac:spMkLst>
        </pc:spChg>
        <pc:spChg chg="del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7" creationId="{B786683A-6FD6-4BF7-B3B0-DC397677391F}"/>
          </ac:spMkLst>
        </pc:spChg>
        <pc:spChg chg="del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9" creationId="{05169E50-59FB-4AEE-B61D-44A882A4CD2C}"/>
          </ac:spMkLst>
        </pc:spChg>
        <pc:spChg chg="del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14" creationId="{117C30F0-5A38-4B60-B632-3AF7C2780824}"/>
          </ac:spMkLst>
        </pc:spChg>
        <pc:spChg chg="del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16" creationId="{A200CBA5-3F2B-4AAC-9F86-99AFECC19C1D}"/>
          </ac:spMkLst>
        </pc:spChg>
        <pc:spChg chg="add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33" creationId="{B48A4948-B873-4BA0-AAE2-5C61A5B134E0}"/>
          </ac:spMkLst>
        </pc:spChg>
        <pc:spChg chg="add">
          <ac:chgData name="Priscilla Wong" userId="S::spcsprw@spcs.edu.hk::00e3236a-ab67-4239-888f-325bce813678" providerId="AD" clId="Web-{AB405F9A-C69A-4C89-935B-1E7AAA0D4EC7}" dt="2022-01-05T07:47:07.162" v="133"/>
          <ac:spMkLst>
            <pc:docMk/>
            <pc:sldMk cId="3530433168" sldId="268"/>
            <ac:spMk id="63" creationId="{EACB5640-C209-458E-B08F-33A526ACF340}"/>
          </ac:spMkLst>
        </pc:spChg>
        <pc:grpChg chg="add">
          <ac:chgData name="Priscilla Wong" userId="S::spcsprw@spcs.edu.hk::00e3236a-ab67-4239-888f-325bce813678" providerId="AD" clId="Web-{AB405F9A-C69A-4C89-935B-1E7AAA0D4EC7}" dt="2022-01-05T07:47:07.162" v="133"/>
          <ac:grpSpMkLst>
            <pc:docMk/>
            <pc:sldMk cId="3530433168" sldId="268"/>
            <ac:grpSpMk id="35" creationId="{CD0E7CDC-4BE1-48F7-B99C-847CBDC6E805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47:07.162" v="133"/>
          <ac:grpSpMkLst>
            <pc:docMk/>
            <pc:sldMk cId="3530433168" sldId="268"/>
            <ac:grpSpMk id="58" creationId="{4B3B4554-506A-46B5-83CF-B532DEC643D8}"/>
          </ac:grpSpMkLst>
        </pc:grpChg>
        <pc:picChg chg="del">
          <ac:chgData name="Priscilla Wong" userId="S::spcsprw@spcs.edu.hk::00e3236a-ab67-4239-888f-325bce813678" providerId="AD" clId="Web-{AB405F9A-C69A-4C89-935B-1E7AAA0D4EC7}" dt="2022-01-05T07:47:02.193" v="131"/>
          <ac:picMkLst>
            <pc:docMk/>
            <pc:sldMk cId="3530433168" sldId="268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AB405F9A-C69A-4C89-935B-1E7AAA0D4EC7}" dt="2022-01-05T07:47:07.162" v="133"/>
          <ac:picMkLst>
            <pc:docMk/>
            <pc:sldMk cId="3530433168" sldId="268"/>
            <ac:picMk id="28" creationId="{27394393-7B37-4938-92B0-A08A7B337E83}"/>
          </ac:picMkLst>
        </pc:picChg>
      </pc:sldChg>
      <pc:sldChg chg="addSp delSp modSp new mod setBg">
        <pc:chgData name="Priscilla Wong" userId="S::spcsprw@spcs.edu.hk::00e3236a-ab67-4239-888f-325bce813678" providerId="AD" clId="Web-{AB405F9A-C69A-4C89-935B-1E7AAA0D4EC7}" dt="2022-01-05T07:47:41.054" v="147" actId="20577"/>
        <pc:sldMkLst>
          <pc:docMk/>
          <pc:sldMk cId="704343971" sldId="269"/>
        </pc:sldMkLst>
        <pc:spChg chg="mod">
          <ac:chgData name="Priscilla Wong" userId="S::spcsprw@spcs.edu.hk::00e3236a-ab67-4239-888f-325bce813678" providerId="AD" clId="Web-{AB405F9A-C69A-4C89-935B-1E7AAA0D4EC7}" dt="2022-01-05T07:47:41.054" v="147" actId="20577"/>
          <ac:spMkLst>
            <pc:docMk/>
            <pc:sldMk cId="704343971" sldId="269"/>
            <ac:spMk id="2" creationId="{A3DC3383-A70F-4654-901E-FABC477FBED5}"/>
          </ac:spMkLst>
        </pc:spChg>
        <pc:spChg chg="del mod">
          <ac:chgData name="Priscilla Wong" userId="S::spcsprw@spcs.edu.hk::00e3236a-ab67-4239-888f-325bce813678" providerId="AD" clId="Web-{AB405F9A-C69A-4C89-935B-1E7AAA0D4EC7}" dt="2022-01-05T07:47:33.663" v="144"/>
          <ac:spMkLst>
            <pc:docMk/>
            <pc:sldMk cId="704343971" sldId="269"/>
            <ac:spMk id="3" creationId="{368002DE-5C51-4829-A7D6-4908D3B3D52A}"/>
          </ac:spMkLst>
        </pc:spChg>
        <pc:spChg chg="add">
          <ac:chgData name="Priscilla Wong" userId="S::spcsprw@spcs.edu.hk::00e3236a-ab67-4239-888f-325bce813678" providerId="AD" clId="Web-{AB405F9A-C69A-4C89-935B-1E7AAA0D4EC7}" dt="2022-01-05T07:47:33.663" v="144"/>
          <ac:spMkLst>
            <pc:docMk/>
            <pc:sldMk cId="704343971" sldId="269"/>
            <ac:spMk id="34" creationId="{6BDBA639-2A71-4A60-A71A-FF1836F546CE}"/>
          </ac:spMkLst>
        </pc:spChg>
        <pc:spChg chg="add">
          <ac:chgData name="Priscilla Wong" userId="S::spcsprw@spcs.edu.hk::00e3236a-ab67-4239-888f-325bce813678" providerId="AD" clId="Web-{AB405F9A-C69A-4C89-935B-1E7AAA0D4EC7}" dt="2022-01-05T07:47:33.663" v="144"/>
          <ac:spMkLst>
            <pc:docMk/>
            <pc:sldMk cId="704343971" sldId="269"/>
            <ac:spMk id="57" creationId="{D9C506D7-84CB-4057-A44A-465313E78538}"/>
          </ac:spMkLst>
        </pc:spChg>
        <pc:spChg chg="add">
          <ac:chgData name="Priscilla Wong" userId="S::spcsprw@spcs.edu.hk::00e3236a-ab67-4239-888f-325bce813678" providerId="AD" clId="Web-{AB405F9A-C69A-4C89-935B-1E7AAA0D4EC7}" dt="2022-01-05T07:47:33.663" v="144"/>
          <ac:spMkLst>
            <pc:docMk/>
            <pc:sldMk cId="704343971" sldId="269"/>
            <ac:spMk id="59" creationId="{7842FC68-61FD-4700-8A22-BB8B071884DB}"/>
          </ac:spMkLst>
        </pc:spChg>
        <pc:grpChg chg="add">
          <ac:chgData name="Priscilla Wong" userId="S::spcsprw@spcs.edu.hk::00e3236a-ab67-4239-888f-325bce813678" providerId="AD" clId="Web-{AB405F9A-C69A-4C89-935B-1E7AAA0D4EC7}" dt="2022-01-05T07:47:33.663" v="144"/>
          <ac:grpSpMkLst>
            <pc:docMk/>
            <pc:sldMk cId="704343971" sldId="269"/>
            <ac:grpSpMk id="8" creationId="{58876FC7-262C-4D21-BF78-6A5AC136685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47:33.663" v="144"/>
          <ac:grpSpMkLst>
            <pc:docMk/>
            <pc:sldMk cId="704343971" sldId="269"/>
            <ac:grpSpMk id="29" creationId="{183BD171-940D-49F9-A450-D14C7C7B5F7E}"/>
          </ac:grpSpMkLst>
        </pc:grpChg>
        <pc:grpChg chg="add">
          <ac:chgData name="Priscilla Wong" userId="S::spcsprw@spcs.edu.hk::00e3236a-ab67-4239-888f-325bce813678" providerId="AD" clId="Web-{AB405F9A-C69A-4C89-935B-1E7AAA0D4EC7}" dt="2022-01-05T07:47:33.663" v="144"/>
          <ac:grpSpMkLst>
            <pc:docMk/>
            <pc:sldMk cId="704343971" sldId="269"/>
            <ac:grpSpMk id="36" creationId="{5E208A8B-5EBD-4532-BE72-26414FA7CFF6}"/>
          </ac:grpSpMkLst>
        </pc:grpChg>
      </pc:sldChg>
      <pc:sldMasterChg chg="del delSldLayout">
        <pc:chgData name="Priscilla Wong" userId="S::spcsprw@spcs.edu.hk::00e3236a-ab67-4239-888f-325bce813678" providerId="AD" clId="Web-{AB405F9A-C69A-4C89-935B-1E7AAA0D4EC7}" dt="2022-01-05T07:19:16.961" v="6"/>
        <pc:sldMasterMkLst>
          <pc:docMk/>
          <pc:sldMasterMk cId="0" sldId="2147483648"/>
        </pc:sldMasterMkLst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59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0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1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2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5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6"/>
          </pc:sldLayoutMkLst>
        </pc:sldLayoutChg>
        <pc:sldLayoutChg chg="del">
          <pc:chgData name="Priscilla Wong" userId="S::spcsprw@spcs.edu.hk::00e3236a-ab67-4239-888f-325bce813678" providerId="AD" clId="Web-{AB405F9A-C69A-4C89-935B-1E7AAA0D4EC7}" dt="2022-01-05T07:19:16.961" v="6"/>
          <pc:sldLayoutMkLst>
            <pc:docMk/>
            <pc:sldMasterMk cId="0" sldId="2147483648"/>
            <pc:sldLayoutMk cId="0" sldId="2147483667"/>
          </pc:sldLayoutMkLst>
        </pc:sldLayoutChg>
      </pc:sldMasterChg>
      <pc:sldMasterChg chg="add del addSldLayout delSldLayout modSldLayout">
        <pc:chgData name="Priscilla Wong" userId="S::spcsprw@spcs.edu.hk::00e3236a-ab67-4239-888f-325bce813678" providerId="AD" clId="Web-{AB405F9A-C69A-4C89-935B-1E7AAA0D4EC7}" dt="2022-01-05T07:19:26.086" v="7"/>
        <pc:sldMasterMkLst>
          <pc:docMk/>
          <pc:sldMasterMk cId="2532211823" sldId="2147483668"/>
        </pc:sldMasterMkLst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2105663121" sldId="2147483669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759351704" sldId="2147483670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2524274721" sldId="2147483671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3862907604" sldId="2147483672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2224848165" sldId="2147483673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3519722878" sldId="2147483674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539410442" sldId="2147483675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1245251465" sldId="2147483676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1436006853" sldId="2147483677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991755118" sldId="2147483678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6.086" v="7"/>
          <pc:sldLayoutMkLst>
            <pc:docMk/>
            <pc:sldMasterMk cId="2532211823" sldId="2147483668"/>
            <pc:sldLayoutMk cId="3967731641" sldId="2147483679"/>
          </pc:sldLayoutMkLst>
        </pc:sldLayoutChg>
      </pc:sldMasterChg>
      <pc:sldMasterChg chg="add del addSldLayout delSldLayout modSldLayout">
        <pc:chgData name="Priscilla Wong" userId="S::spcsprw@spcs.edu.hk::00e3236a-ab67-4239-888f-325bce813678" providerId="AD" clId="Web-{AB405F9A-C69A-4C89-935B-1E7AAA0D4EC7}" dt="2022-01-05T07:19:27.868" v="8"/>
        <pc:sldMasterMkLst>
          <pc:docMk/>
          <pc:sldMasterMk cId="1312519171" sldId="2147483680"/>
        </pc:sldMasterMkLst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1980886052" sldId="2147483681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2439238814" sldId="2147483682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2829929347" sldId="2147483683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505392261" sldId="2147483684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2965993706" sldId="2147483685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3306057885" sldId="2147483686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235666292" sldId="2147483687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4117872994" sldId="2147483688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4030222964" sldId="2147483689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269275493" sldId="2147483690"/>
          </pc:sldLayoutMkLst>
        </pc:sldLayoutChg>
        <pc:sldLayoutChg chg="add del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312519171" sldId="2147483680"/>
            <pc:sldLayoutMk cId="3784818920" sldId="2147483691"/>
          </pc:sldLayoutMkLst>
        </pc:sldLayoutChg>
      </pc:sldMasterChg>
      <pc:sldMasterChg chg="add addSldLayout modSldLayout">
        <pc:chgData name="Priscilla Wong" userId="S::spcsprw@spcs.edu.hk::00e3236a-ab67-4239-888f-325bce813678" providerId="AD" clId="Web-{AB405F9A-C69A-4C89-935B-1E7AAA0D4EC7}" dt="2022-01-05T07:19:27.868" v="8"/>
        <pc:sldMasterMkLst>
          <pc:docMk/>
          <pc:sldMasterMk cId="1889722533" sldId="2147483692"/>
        </pc:sldMasterMkLst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526028945" sldId="2147483693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587099940" sldId="2147483694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807752597" sldId="2147483695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150858352" sldId="2147483696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893057768" sldId="2147483697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677304902" sldId="2147483698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420309248" sldId="2147483699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3080666021" sldId="2147483700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178785942" sldId="2147483701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721353168" sldId="2147483702"/>
          </pc:sldLayoutMkLst>
        </pc:sldLayoutChg>
        <pc:sldLayoutChg chg="add mod replId">
          <pc:chgData name="Priscilla Wong" userId="S::spcsprw@spcs.edu.hk::00e3236a-ab67-4239-888f-325bce813678" providerId="AD" clId="Web-{AB405F9A-C69A-4C89-935B-1E7AAA0D4EC7}" dt="2022-01-05T07:19:27.868" v="8"/>
          <pc:sldLayoutMkLst>
            <pc:docMk/>
            <pc:sldMasterMk cId="1889722533" sldId="2147483692"/>
            <pc:sldLayoutMk cId="2013159405" sldId="2147483703"/>
          </pc:sldLayoutMkLst>
        </pc:sldLayoutChg>
      </pc:sldMasterChg>
    </pc:docChg>
  </pc:docChgLst>
  <pc:docChgLst>
    <pc:chgData name="Priscilla Wong" userId="S::spcsprw@spcs.edu.hk::00e3236a-ab67-4239-888f-325bce813678" providerId="AD" clId="Web-{C353BBF8-5C07-AEB2-36B0-47A47FD550D1}"/>
    <pc:docChg chg="addSld delSld modSld">
      <pc:chgData name="Priscilla Wong" userId="S::spcsprw@spcs.edu.hk::00e3236a-ab67-4239-888f-325bce813678" providerId="AD" clId="Web-{C353BBF8-5C07-AEB2-36B0-47A47FD550D1}" dt="2022-01-05T08:00:49.858" v="73" actId="20577"/>
      <pc:docMkLst>
        <pc:docMk/>
      </pc:docMkLst>
      <pc:sldChg chg="modSp">
        <pc:chgData name="Priscilla Wong" userId="S::spcsprw@spcs.edu.hk::00e3236a-ab67-4239-888f-325bce813678" providerId="AD" clId="Web-{C353BBF8-5C07-AEB2-36B0-47A47FD550D1}" dt="2022-01-05T07:50:48.638" v="25" actId="1076"/>
        <pc:sldMkLst>
          <pc:docMk/>
          <pc:sldMk cId="158637101" sldId="263"/>
        </pc:sldMkLst>
        <pc:picChg chg="mod">
          <ac:chgData name="Priscilla Wong" userId="S::spcsprw@spcs.edu.hk::00e3236a-ab67-4239-888f-325bce813678" providerId="AD" clId="Web-{C353BBF8-5C07-AEB2-36B0-47A47FD550D1}" dt="2022-01-05T07:50:48.638" v="25" actId="1076"/>
          <ac:picMkLst>
            <pc:docMk/>
            <pc:sldMk cId="158637101" sldId="263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C353BBF8-5C07-AEB2-36B0-47A47FD550D1}" dt="2022-01-05T07:50:46.951" v="24" actId="1076"/>
          <ac:picMkLst>
            <pc:docMk/>
            <pc:sldMk cId="158637101" sldId="263"/>
            <ac:picMk id="28" creationId="{27394393-7B37-4938-92B0-A08A7B337E83}"/>
          </ac:picMkLst>
        </pc:picChg>
      </pc:sldChg>
      <pc:sldChg chg="modSp">
        <pc:chgData name="Priscilla Wong" userId="S::spcsprw@spcs.edu.hk::00e3236a-ab67-4239-888f-325bce813678" providerId="AD" clId="Web-{C353BBF8-5C07-AEB2-36B0-47A47FD550D1}" dt="2022-01-05T07:50:54.935" v="28" actId="1076"/>
        <pc:sldMkLst>
          <pc:docMk/>
          <pc:sldMk cId="668809521" sldId="264"/>
        </pc:sldMkLst>
        <pc:picChg chg="mod">
          <ac:chgData name="Priscilla Wong" userId="S::spcsprw@spcs.edu.hk::00e3236a-ab67-4239-888f-325bce813678" providerId="AD" clId="Web-{C353BBF8-5C07-AEB2-36B0-47A47FD550D1}" dt="2022-01-05T07:50:53.263" v="27" actId="1076"/>
          <ac:picMkLst>
            <pc:docMk/>
            <pc:sldMk cId="668809521" sldId="264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C353BBF8-5C07-AEB2-36B0-47A47FD550D1}" dt="2022-01-05T07:50:54.935" v="28" actId="1076"/>
          <ac:picMkLst>
            <pc:docMk/>
            <pc:sldMk cId="668809521" sldId="264"/>
            <ac:picMk id="28" creationId="{27394393-7B37-4938-92B0-A08A7B337E83}"/>
          </ac:picMkLst>
        </pc:picChg>
      </pc:sldChg>
      <pc:sldChg chg="modSp">
        <pc:chgData name="Priscilla Wong" userId="S::spcsprw@spcs.edu.hk::00e3236a-ab67-4239-888f-325bce813678" providerId="AD" clId="Web-{C353BBF8-5C07-AEB2-36B0-47A47FD550D1}" dt="2022-01-05T07:50:59.967" v="31" actId="1076"/>
        <pc:sldMkLst>
          <pc:docMk/>
          <pc:sldMk cId="2854712875" sldId="265"/>
        </pc:sldMkLst>
        <pc:picChg chg="mod">
          <ac:chgData name="Priscilla Wong" userId="S::spcsprw@spcs.edu.hk::00e3236a-ab67-4239-888f-325bce813678" providerId="AD" clId="Web-{C353BBF8-5C07-AEB2-36B0-47A47FD550D1}" dt="2022-01-05T07:50:58.779" v="30" actId="1076"/>
          <ac:picMkLst>
            <pc:docMk/>
            <pc:sldMk cId="2854712875" sldId="265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C353BBF8-5C07-AEB2-36B0-47A47FD550D1}" dt="2022-01-05T07:50:59.967" v="31" actId="1076"/>
          <ac:picMkLst>
            <pc:docMk/>
            <pc:sldMk cId="2854712875" sldId="265"/>
            <ac:picMk id="28" creationId="{27394393-7B37-4938-92B0-A08A7B337E83}"/>
          </ac:picMkLst>
        </pc:picChg>
      </pc:sldChg>
      <pc:sldChg chg="modSp">
        <pc:chgData name="Priscilla Wong" userId="S::spcsprw@spcs.edu.hk::00e3236a-ab67-4239-888f-325bce813678" providerId="AD" clId="Web-{C353BBF8-5C07-AEB2-36B0-47A47FD550D1}" dt="2022-01-05T07:51:04.685" v="34" actId="1076"/>
        <pc:sldMkLst>
          <pc:docMk/>
          <pc:sldMk cId="3259055399" sldId="266"/>
        </pc:sldMkLst>
        <pc:picChg chg="mod">
          <ac:chgData name="Priscilla Wong" userId="S::spcsprw@spcs.edu.hk::00e3236a-ab67-4239-888f-325bce813678" providerId="AD" clId="Web-{C353BBF8-5C07-AEB2-36B0-47A47FD550D1}" dt="2022-01-05T07:51:03.060" v="33" actId="1076"/>
          <ac:picMkLst>
            <pc:docMk/>
            <pc:sldMk cId="3259055399" sldId="266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C353BBF8-5C07-AEB2-36B0-47A47FD550D1}" dt="2022-01-05T07:51:04.685" v="34" actId="1076"/>
          <ac:picMkLst>
            <pc:docMk/>
            <pc:sldMk cId="3259055399" sldId="266"/>
            <ac:picMk id="28" creationId="{27394393-7B37-4938-92B0-A08A7B337E83}"/>
          </ac:picMkLst>
        </pc:picChg>
      </pc:sldChg>
      <pc:sldChg chg="modSp">
        <pc:chgData name="Priscilla Wong" userId="S::spcsprw@spcs.edu.hk::00e3236a-ab67-4239-888f-325bce813678" providerId="AD" clId="Web-{C353BBF8-5C07-AEB2-36B0-47A47FD550D1}" dt="2022-01-05T07:51:10.123" v="37" actId="1076"/>
        <pc:sldMkLst>
          <pc:docMk/>
          <pc:sldMk cId="3042414437" sldId="267"/>
        </pc:sldMkLst>
        <pc:picChg chg="mod">
          <ac:chgData name="Priscilla Wong" userId="S::spcsprw@spcs.edu.hk::00e3236a-ab67-4239-888f-325bce813678" providerId="AD" clId="Web-{C353BBF8-5C07-AEB2-36B0-47A47FD550D1}" dt="2022-01-05T07:51:08.748" v="36" actId="1076"/>
          <ac:picMkLst>
            <pc:docMk/>
            <pc:sldMk cId="3042414437" sldId="267"/>
            <ac:picMk id="4" creationId="{EEE19D35-F552-4A12-857A-B868229B0D65}"/>
          </ac:picMkLst>
        </pc:picChg>
        <pc:picChg chg="mod">
          <ac:chgData name="Priscilla Wong" userId="S::spcsprw@spcs.edu.hk::00e3236a-ab67-4239-888f-325bce813678" providerId="AD" clId="Web-{C353BBF8-5C07-AEB2-36B0-47A47FD550D1}" dt="2022-01-05T07:51:10.123" v="37" actId="1076"/>
          <ac:picMkLst>
            <pc:docMk/>
            <pc:sldMk cId="3042414437" sldId="267"/>
            <ac:picMk id="28" creationId="{27394393-7B37-4938-92B0-A08A7B337E83}"/>
          </ac:picMkLst>
        </pc:picChg>
      </pc:sldChg>
      <pc:sldChg chg="addSp delSp modSp">
        <pc:chgData name="Priscilla Wong" userId="S::spcsprw@spcs.edu.hk::00e3236a-ab67-4239-888f-325bce813678" providerId="AD" clId="Web-{C353BBF8-5C07-AEB2-36B0-47A47FD550D1}" dt="2022-01-05T07:51:20.420" v="43" actId="1076"/>
        <pc:sldMkLst>
          <pc:docMk/>
          <pc:sldMk cId="3530433168" sldId="268"/>
        </pc:sldMkLst>
        <pc:picChg chg="add mod">
          <ac:chgData name="Priscilla Wong" userId="S::spcsprw@spcs.edu.hk::00e3236a-ab67-4239-888f-325bce813678" providerId="AD" clId="Web-{C353BBF8-5C07-AEB2-36B0-47A47FD550D1}" dt="2022-01-05T07:51:20.420" v="43" actId="1076"/>
          <ac:picMkLst>
            <pc:docMk/>
            <pc:sldMk cId="3530433168" sldId="268"/>
            <ac:picMk id="2" creationId="{7C482641-A663-483D-9165-E6FB5E395FC6}"/>
          </ac:picMkLst>
        </pc:picChg>
        <pc:picChg chg="del">
          <ac:chgData name="Priscilla Wong" userId="S::spcsprw@spcs.edu.hk::00e3236a-ab67-4239-888f-325bce813678" providerId="AD" clId="Web-{C353BBF8-5C07-AEB2-36B0-47A47FD550D1}" dt="2022-01-05T07:51:14.373" v="39"/>
          <ac:picMkLst>
            <pc:docMk/>
            <pc:sldMk cId="3530433168" sldId="268"/>
            <ac:picMk id="28" creationId="{27394393-7B37-4938-92B0-A08A7B337E83}"/>
          </ac:picMkLst>
        </pc:picChg>
      </pc:sldChg>
      <pc:sldChg chg="addSp delSp modSp mod setBg setClrOvrMap">
        <pc:chgData name="Priscilla Wong" userId="S::spcsprw@spcs.edu.hk::00e3236a-ab67-4239-888f-325bce813678" providerId="AD" clId="Web-{C353BBF8-5C07-AEB2-36B0-47A47FD550D1}" dt="2022-01-05T07:53:22.674" v="56" actId="20577"/>
        <pc:sldMkLst>
          <pc:docMk/>
          <pc:sldMk cId="704343971" sldId="269"/>
        </pc:sldMkLst>
        <pc:spChg chg="mod">
          <ac:chgData name="Priscilla Wong" userId="S::spcsprw@spcs.edu.hk::00e3236a-ab67-4239-888f-325bce813678" providerId="AD" clId="Web-{C353BBF8-5C07-AEB2-36B0-47A47FD550D1}" dt="2022-01-05T07:53:22.674" v="56" actId="20577"/>
          <ac:spMkLst>
            <pc:docMk/>
            <pc:sldMk cId="704343971" sldId="269"/>
            <ac:spMk id="2" creationId="{A3DC3383-A70F-4654-901E-FABC477FBED5}"/>
          </ac:spMkLst>
        </pc:spChg>
        <pc:spChg chg="add mod">
          <ac:chgData name="Priscilla Wong" userId="S::spcsprw@spcs.edu.hk::00e3236a-ab67-4239-888f-325bce813678" providerId="AD" clId="Web-{C353BBF8-5C07-AEB2-36B0-47A47FD550D1}" dt="2022-01-05T07:50:29.122" v="19" actId="1076"/>
          <ac:spMkLst>
            <pc:docMk/>
            <pc:sldMk cId="704343971" sldId="269"/>
            <ac:spMk id="3" creationId="{98044858-D5CA-4D9C-A846-9EA85C6836D8}"/>
          </ac:spMkLst>
        </pc:spChg>
        <pc:spChg chg="del">
          <ac:chgData name="Priscilla Wong" userId="S::spcsprw@spcs.edu.hk::00e3236a-ab67-4239-888f-325bce813678" providerId="AD" clId="Web-{C353BBF8-5C07-AEB2-36B0-47A47FD550D1}" dt="2022-01-05T07:49:54.371" v="2"/>
          <ac:spMkLst>
            <pc:docMk/>
            <pc:sldMk cId="704343971" sldId="269"/>
            <ac:spMk id="34" creationId="{6BDBA639-2A71-4A60-A71A-FF1836F546CE}"/>
          </ac:spMkLst>
        </pc:spChg>
        <pc:spChg chg="del">
          <ac:chgData name="Priscilla Wong" userId="S::spcsprw@spcs.edu.hk::00e3236a-ab67-4239-888f-325bce813678" providerId="AD" clId="Web-{C353BBF8-5C07-AEB2-36B0-47A47FD550D1}" dt="2022-01-05T07:49:54.371" v="2"/>
          <ac:spMkLst>
            <pc:docMk/>
            <pc:sldMk cId="704343971" sldId="269"/>
            <ac:spMk id="57" creationId="{D9C506D7-84CB-4057-A44A-465313E78538}"/>
          </ac:spMkLst>
        </pc:spChg>
        <pc:spChg chg="del">
          <ac:chgData name="Priscilla Wong" userId="S::spcsprw@spcs.edu.hk::00e3236a-ab67-4239-888f-325bce813678" providerId="AD" clId="Web-{C353BBF8-5C07-AEB2-36B0-47A47FD550D1}" dt="2022-01-05T07:49:54.371" v="2"/>
          <ac:spMkLst>
            <pc:docMk/>
            <pc:sldMk cId="704343971" sldId="269"/>
            <ac:spMk id="59" creationId="{7842FC68-61FD-4700-8A22-BB8B071884DB}"/>
          </ac:spMkLst>
        </pc:spChg>
        <pc:spChg chg="add">
          <ac:chgData name="Priscilla Wong" userId="S::spcsprw@spcs.edu.hk::00e3236a-ab67-4239-888f-325bce813678" providerId="AD" clId="Web-{C353BBF8-5C07-AEB2-36B0-47A47FD550D1}" dt="2022-01-05T07:49:54.371" v="2"/>
          <ac:spMkLst>
            <pc:docMk/>
            <pc:sldMk cId="704343971" sldId="269"/>
            <ac:spMk id="90" creationId="{3F68D903-F26B-46F9-911C-92FEC6A69E56}"/>
          </ac:spMkLst>
        </pc:spChg>
        <pc:grpChg chg="del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8" creationId="{58876FC7-262C-4D21-BF78-6A5AC136685E}"/>
          </ac:grpSpMkLst>
        </pc:grpChg>
        <pc:grpChg chg="del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29" creationId="{183BD171-940D-49F9-A450-D14C7C7B5F7E}"/>
          </ac:grpSpMkLst>
        </pc:grpChg>
        <pc:grpChg chg="del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36" creationId="{5E208A8B-5EBD-4532-BE72-26414FA7CFF6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64" creationId="{58876FC7-262C-4D21-BF78-6A5AC136685E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85" creationId="{183BD171-940D-49F9-A450-D14C7C7B5F7E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92" creationId="{88E6E148-E023-4954-86E3-30141DFB5670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49:54.371" v="2"/>
          <ac:grpSpMkLst>
            <pc:docMk/>
            <pc:sldMk cId="704343971" sldId="269"/>
            <ac:grpSpMk id="113" creationId="{1FB4E014-64CE-4D11-A129-94A1893FA661}"/>
          </ac:grpSpMkLst>
        </pc:grpChg>
        <pc:picChg chg="add mod">
          <ac:chgData name="Priscilla Wong" userId="S::spcsprw@spcs.edu.hk::00e3236a-ab67-4239-888f-325bce813678" providerId="AD" clId="Web-{C353BBF8-5C07-AEB2-36B0-47A47FD550D1}" dt="2022-01-05T07:52:01.671" v="49" actId="1076"/>
          <ac:picMkLst>
            <pc:docMk/>
            <pc:sldMk cId="704343971" sldId="269"/>
            <ac:picMk id="4" creationId="{1E522C9C-9752-4576-B40F-8280B317E434}"/>
          </ac:picMkLst>
        </pc:picChg>
      </pc:sldChg>
      <pc:sldChg chg="addSp delSp modSp new mod setBg">
        <pc:chgData name="Priscilla Wong" userId="S::spcsprw@spcs.edu.hk::00e3236a-ab67-4239-888f-325bce813678" providerId="AD" clId="Web-{C353BBF8-5C07-AEB2-36B0-47A47FD550D1}" dt="2022-01-05T08:00:49.858" v="73" actId="20577"/>
        <pc:sldMkLst>
          <pc:docMk/>
          <pc:sldMk cId="1399769461" sldId="270"/>
        </pc:sldMkLst>
        <pc:spChg chg="mod">
          <ac:chgData name="Priscilla Wong" userId="S::spcsprw@spcs.edu.hk::00e3236a-ab67-4239-888f-325bce813678" providerId="AD" clId="Web-{C353BBF8-5C07-AEB2-36B0-47A47FD550D1}" dt="2022-01-05T08:00:49.858" v="73" actId="20577"/>
          <ac:spMkLst>
            <pc:docMk/>
            <pc:sldMk cId="1399769461" sldId="270"/>
            <ac:spMk id="2" creationId="{242BEA4F-8078-4308-8CFF-91A92A4D62FA}"/>
          </ac:spMkLst>
        </pc:spChg>
        <pc:spChg chg="del mod">
          <ac:chgData name="Priscilla Wong" userId="S::spcsprw@spcs.edu.hk::00e3236a-ab67-4239-888f-325bce813678" providerId="AD" clId="Web-{C353BBF8-5C07-AEB2-36B0-47A47FD550D1}" dt="2022-01-05T07:56:30.804" v="60"/>
          <ac:spMkLst>
            <pc:docMk/>
            <pc:sldMk cId="1399769461" sldId="270"/>
            <ac:spMk id="3" creationId="{071C2434-CD3C-41F7-8260-A76C9200DBCE}"/>
          </ac:spMkLst>
        </pc:spChg>
        <pc:spChg chg="add">
          <ac:chgData name="Priscilla Wong" userId="S::spcsprw@spcs.edu.hk::00e3236a-ab67-4239-888f-325bce813678" providerId="AD" clId="Web-{C353BBF8-5C07-AEB2-36B0-47A47FD550D1}" dt="2022-01-05T07:56:30.804" v="60"/>
          <ac:spMkLst>
            <pc:docMk/>
            <pc:sldMk cId="1399769461" sldId="270"/>
            <ac:spMk id="34" creationId="{6BDBA639-2A71-4A60-A71A-FF1836F546CE}"/>
          </ac:spMkLst>
        </pc:spChg>
        <pc:spChg chg="add">
          <ac:chgData name="Priscilla Wong" userId="S::spcsprw@spcs.edu.hk::00e3236a-ab67-4239-888f-325bce813678" providerId="AD" clId="Web-{C353BBF8-5C07-AEB2-36B0-47A47FD550D1}" dt="2022-01-05T07:56:30.804" v="60"/>
          <ac:spMkLst>
            <pc:docMk/>
            <pc:sldMk cId="1399769461" sldId="270"/>
            <ac:spMk id="57" creationId="{D9C506D7-84CB-4057-A44A-465313E78538}"/>
          </ac:spMkLst>
        </pc:spChg>
        <pc:spChg chg="add">
          <ac:chgData name="Priscilla Wong" userId="S::spcsprw@spcs.edu.hk::00e3236a-ab67-4239-888f-325bce813678" providerId="AD" clId="Web-{C353BBF8-5C07-AEB2-36B0-47A47FD550D1}" dt="2022-01-05T07:56:30.804" v="60"/>
          <ac:spMkLst>
            <pc:docMk/>
            <pc:sldMk cId="1399769461" sldId="270"/>
            <ac:spMk id="59" creationId="{7842FC68-61FD-4700-8A22-BB8B071884DB}"/>
          </ac:spMkLst>
        </pc:spChg>
        <pc:grpChg chg="add">
          <ac:chgData name="Priscilla Wong" userId="S::spcsprw@spcs.edu.hk::00e3236a-ab67-4239-888f-325bce813678" providerId="AD" clId="Web-{C353BBF8-5C07-AEB2-36B0-47A47FD550D1}" dt="2022-01-05T07:56:30.804" v="60"/>
          <ac:grpSpMkLst>
            <pc:docMk/>
            <pc:sldMk cId="1399769461" sldId="270"/>
            <ac:grpSpMk id="8" creationId="{58876FC7-262C-4D21-BF78-6A5AC136685E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56:30.804" v="60"/>
          <ac:grpSpMkLst>
            <pc:docMk/>
            <pc:sldMk cId="1399769461" sldId="270"/>
            <ac:grpSpMk id="29" creationId="{183BD171-940D-49F9-A450-D14C7C7B5F7E}"/>
          </ac:grpSpMkLst>
        </pc:grpChg>
        <pc:grpChg chg="add">
          <ac:chgData name="Priscilla Wong" userId="S::spcsprw@spcs.edu.hk::00e3236a-ab67-4239-888f-325bce813678" providerId="AD" clId="Web-{C353BBF8-5C07-AEB2-36B0-47A47FD550D1}" dt="2022-01-05T07:56:30.804" v="60"/>
          <ac:grpSpMkLst>
            <pc:docMk/>
            <pc:sldMk cId="1399769461" sldId="270"/>
            <ac:grpSpMk id="36" creationId="{5E208A8B-5EBD-4532-BE72-26414FA7CFF6}"/>
          </ac:grpSpMkLst>
        </pc:grpChg>
      </pc:sldChg>
      <pc:sldChg chg="add del replId">
        <pc:chgData name="Priscilla Wong" userId="S::spcsprw@spcs.edu.hk::00e3236a-ab67-4239-888f-325bce813678" providerId="AD" clId="Web-{C353BBF8-5C07-AEB2-36B0-47A47FD550D1}" dt="2022-01-05T07:53:10.689" v="51"/>
        <pc:sldMkLst>
          <pc:docMk/>
          <pc:sldMk cId="3251752131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2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5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5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9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5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5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0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cap="all">
                <a:solidFill>
                  <a:schemeClr val="bg1"/>
                </a:solidFill>
                <a:latin typeface="Tw Cen MT Condensed"/>
                <a:ea typeface="ＭＳ Ｐゴシック"/>
              </a:rPr>
              <a:t>基督徒的信仰</a:t>
            </a:r>
            <a:endParaRPr lang="en-US">
              <a:solidFill>
                <a:schemeClr val="bg1"/>
              </a:solidFill>
              <a:ea typeface="ＭＳ Ｐゴシック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40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342" y="846069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altLang="ja-JP" sz="2300" b="1">
                <a:ea typeface="+mj-lt"/>
                <a:cs typeface="+mj-lt"/>
              </a:rPr>
              <a:t>A</a:t>
            </a:r>
            <a:r>
              <a:rPr lang="ja-JP" sz="2300" b="1">
                <a:ea typeface="+mj-lt"/>
                <a:cs typeface="+mj-lt"/>
              </a:rPr>
              <a:t>B： 這</a:t>
            </a:r>
            <a:r>
              <a:rPr lang="ja-JP" altLang="en-US" sz="2300" b="1">
                <a:ea typeface="+mj-lt"/>
                <a:cs typeface="+mj-lt"/>
              </a:rPr>
              <a:t>像是世界</a:t>
            </a:r>
            <a:r>
              <a:rPr lang="ja-JP" sz="2300" b="1">
                <a:ea typeface="+mj-lt"/>
                <a:cs typeface="+mj-lt"/>
              </a:rPr>
              <a:t>輪流轉罷!耶穌真的</a:t>
            </a:r>
            <a:r>
              <a:rPr lang="ja-JP" altLang="en-US" sz="2300" b="1">
                <a:ea typeface="+mj-lt"/>
                <a:cs typeface="+mj-lt"/>
              </a:rPr>
              <a:t>要再次出現</a:t>
            </a:r>
            <a:r>
              <a:rPr lang="ja-JP" sz="2300" b="1">
                <a:ea typeface="+mj-lt"/>
                <a:cs typeface="+mj-lt"/>
              </a:rPr>
              <a:t>了。</a:t>
            </a: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55015" cy="4635305"/>
          </a:xfrm>
        </p:spPr>
        <p:txBody>
          <a:bodyPr>
            <a:normAutofit/>
          </a:bodyPr>
          <a:lstStyle/>
          <a:p>
            <a:r>
              <a:rPr lang="en-US" b="1">
                <a:ea typeface="+mn-lt"/>
                <a:cs typeface="+mn-lt"/>
              </a:rPr>
              <a:t>WA</a:t>
            </a:r>
            <a:r>
              <a:rPr lang="ja-JP" altLang="en-US" b="1">
                <a:ea typeface="+mn-lt"/>
                <a:cs typeface="+mn-lt"/>
              </a:rPr>
              <a:t>： 是的，初期教會受盡政權迫害，直至君士坦丁大帝，因她的母親海倫皇后篤信天主教，三百多年的教難才告停止。由這時開始，教會的歷史轉向新的一頁。由於國王相信天主教，國民也信了，於是教會開始享有許多特權，甚至掌控國事。宗教成了國家的核心，神職界也成了特權階級。</a:t>
            </a:r>
            <a:r>
              <a:rPr lang="en-US" altLang="ja-JP" b="1">
                <a:ea typeface="+mn-lt"/>
                <a:cs typeface="+mn-lt"/>
              </a:rPr>
              <a:t> </a:t>
            </a:r>
            <a:r>
              <a:rPr lang="ja-JP" altLang="en-US" b="1">
                <a:ea typeface="+mn-lt"/>
                <a:cs typeface="+mn-lt"/>
              </a:rPr>
              <a:t>這種風氣延伸到許多新興國家，國民的信仰培育極之膚淺，宗教影響文化和風俗，更影響教育。在中世紀時期，只有貴族和神職界才享有接受教育的權利，只有他們才懂得閱讀和運用拉丁文。</a:t>
            </a:r>
            <a:br>
              <a:rPr lang="en-US" altLang="ja-JP" b="1">
                <a:ea typeface="+mn-lt"/>
                <a:cs typeface="+mn-lt"/>
              </a:rPr>
            </a:br>
            <a:endParaRPr lang="en-US" b="1"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2481" y="4482918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58096" y="4400972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055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342" y="846069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altLang="ja-JP" sz="2300" b="1">
                <a:ea typeface="+mj-lt"/>
                <a:cs typeface="+mj-lt"/>
              </a:rPr>
              <a:t>A</a:t>
            </a:r>
            <a:r>
              <a:rPr lang="ja-JP" sz="2300" b="1">
                <a:ea typeface="+mj-lt"/>
                <a:cs typeface="+mj-lt"/>
              </a:rPr>
              <a:t>B： </a:t>
            </a:r>
            <a:r>
              <a:rPr lang="ja-JP" altLang="en-US" sz="2300" b="1">
                <a:ea typeface="+mj-lt"/>
                <a:cs typeface="+mj-lt"/>
              </a:rPr>
              <a:t>難怪，我</a:t>
            </a:r>
            <a:r>
              <a:rPr lang="ja-JP" sz="2300" b="1">
                <a:ea typeface="+mj-lt"/>
                <a:cs typeface="+mj-lt"/>
              </a:rPr>
              <a:t>和太太到</a:t>
            </a:r>
            <a:r>
              <a:rPr lang="ja-JP" altLang="en-US" sz="2300" b="1">
                <a:ea typeface="+mj-lt"/>
                <a:cs typeface="+mj-lt"/>
              </a:rPr>
              <a:t>歐洲旅行，那裡的聖</a:t>
            </a:r>
            <a:r>
              <a:rPr lang="ja-JP" sz="2300" b="1">
                <a:ea typeface="+mj-lt"/>
                <a:cs typeface="+mj-lt"/>
              </a:rPr>
              <a:t>堂是冷清清的。</a:t>
            </a: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55015" cy="4635305"/>
          </a:xfrm>
        </p:spPr>
        <p:txBody>
          <a:bodyPr>
            <a:normAutofit/>
          </a:bodyPr>
          <a:lstStyle/>
          <a:p>
            <a:r>
              <a:rPr lang="en-US" b="1">
                <a:ea typeface="+mn-lt"/>
                <a:cs typeface="+mn-lt"/>
              </a:rPr>
              <a:t>WA</a:t>
            </a:r>
            <a:r>
              <a:rPr lang="ja-JP" altLang="en-US" b="1">
                <a:ea typeface="+mn-lt"/>
                <a:cs typeface="+mn-lt"/>
              </a:rPr>
              <a:t>： 出現的不是耶穌，而是科學。這新文化當真無法被接納，甚至被視為異端。在文藝復興以後，歐洲經歷了重大的改革，整個社會像是甦醒了，再不接受教會干預，並要求政教分家，不須神職插手政治，教會逐漸被邊緣化，這現象一直持續至今。</a:t>
            </a:r>
            <a:br>
              <a:rPr lang="en-US" b="1">
                <a:ea typeface="+mn-lt"/>
                <a:cs typeface="+mn-lt"/>
              </a:rPr>
            </a:br>
            <a:endParaRPr lang="en-US" b="1"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164" y="4334235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1731" y="441955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414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48A4948-B873-4BA0-AAE2-5C61A5B13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D0E7CDC-4BE1-48F7-B99C-847CBDC6E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C98F1427-783D-49E2-9FE4-68CD9826C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583ED2BF-4C30-4644-94DF-27EC941E1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B6803CE0-3000-474B-839C-E94192A249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CC19BD9A-98C8-4C03-8B2A-9005B72CED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68F89D64-E086-40AE-9CD1-5E58A811E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DA683F78-091E-412D-A68C-68A96E695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20CC0D81-7E17-41F6-9EE6-C4E3BAB056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13B35441-2463-49FF-8ED5-DDA191839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8A9C14C2-8B15-4517-8401-D816D3A81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A240EACD-B4AA-4BBA-8A84-7C6E40C32A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3415EB83-77F9-4DE5-8233-EFC119756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BB363F02-9FAD-4968-B758-003367398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3FDF9921-DE10-40C8-BA18-9AF459BDE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91CA7109-E3C4-44A0-8559-3685085257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EB38866D-7293-446A-B9B8-853D90AFC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62D73394-1BEC-45CC-A338-B3F6CF5869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7DF06A13-8A19-4F78-B40B-79FD63BA6F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6ED5ED8A-3B76-4BFF-9C1F-E6921DAA2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EDDB10F4-5255-4CA4-9CD2-318DCECC1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1668B3E1-956A-4988-A3B9-F1A67152A9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5">
              <a:extLst>
                <a:ext uri="{FF2B5EF4-FFF2-40B4-BE49-F238E27FC236}">
                  <a16:creationId xmlns:a16="http://schemas.microsoft.com/office/drawing/2014/main" id="{69C81CFF-3691-448A-9196-E031B21919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B3B4554-506A-46B5-83CF-B532DEC64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1682" y="1699589"/>
            <a:ext cx="5936885" cy="3467610"/>
            <a:chOff x="791682" y="1699589"/>
            <a:chExt cx="5936885" cy="346761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65EFC81E-32BC-475A-A633-0DCF3D48E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1682" y="1699589"/>
              <a:ext cx="5936885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Isosceles Triangle 22">
              <a:extLst>
                <a:ext uri="{FF2B5EF4-FFF2-40B4-BE49-F238E27FC236}">
                  <a16:creationId xmlns:a16="http://schemas.microsoft.com/office/drawing/2014/main" id="{978AAA26-C733-4B00-94D3-F56D93CA46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602131" y="489479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932A6B9-1698-4A6E-89C3-53A89F6FCA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1682" y="2275661"/>
              <a:ext cx="5935796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102" y="2274396"/>
            <a:ext cx="5742817" cy="261800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ja-JP" sz="2000" b="1">
                <a:solidFill>
                  <a:srgbClr val="FFFFFE"/>
                </a:solidFill>
                <a:ea typeface="+mn-lt"/>
                <a:cs typeface="+mn-lt"/>
              </a:rPr>
              <a:t>WA</a:t>
            </a:r>
            <a:r>
              <a:rPr lang="ja-JP" sz="2000" b="1">
                <a:solidFill>
                  <a:srgbClr val="FFFFFE"/>
                </a:solidFill>
                <a:ea typeface="+mn-lt"/>
                <a:cs typeface="+mn-lt"/>
              </a:rPr>
              <a:t>： 其實，很多人都像我一樣，很想擺脫中世紀教會那種所謂光輝形象。現今科學的發展已是超出人類的預期，我想教會若要走出這衰敗的境況，再次融入人群中，惟一的出路是平信徒。平信徒是教會的子民，同時也是社會的公民。實在，當日社會文化與宗教衝突都是由平信徒而起。</a:t>
            </a:r>
            <a:br>
              <a:rPr lang="en-US" sz="2000" b="1">
                <a:ea typeface="+mn-lt"/>
                <a:cs typeface="+mn-lt"/>
              </a:rPr>
            </a:br>
            <a:endParaRPr lang="en-US" sz="2000" b="1">
              <a:solidFill>
                <a:srgbClr val="FFFFFE"/>
              </a:solidFill>
              <a:ea typeface="+mn-lt"/>
              <a:cs typeface="+mn-lt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ACB5640-C209-458E-B08F-33A526ACF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9557" y="0"/>
            <a:ext cx="4640799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Graphic 5" descr="Artist male with solid fill">
            <a:extLst>
              <a:ext uri="{FF2B5EF4-FFF2-40B4-BE49-F238E27FC236}">
                <a16:creationId xmlns:a16="http://schemas.microsoft.com/office/drawing/2014/main" id="{7C482641-A663-483D-9165-E6FB5E395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45494" y="1304820"/>
            <a:ext cx="4247092" cy="424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33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5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86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0" name="Rectangle 89">
            <a:extLst>
              <a:ext uri="{FF2B5EF4-FFF2-40B4-BE49-F238E27FC236}">
                <a16:creationId xmlns:a16="http://schemas.microsoft.com/office/drawing/2014/main" id="{3F68D903-F26B-46F9-911C-92FEC6A69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88E6E148-E023-4954-86E3-30141DFB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93" name="Freeform 5">
              <a:extLst>
                <a:ext uri="{FF2B5EF4-FFF2-40B4-BE49-F238E27FC236}">
                  <a16:creationId xmlns:a16="http://schemas.microsoft.com/office/drawing/2014/main" id="{0D3F982F-CC17-4661-8EAF-7BC5E6735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90D37B37-763F-44D7-AEBC-44893638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95" name="Freeform 7">
              <a:extLst>
                <a:ext uri="{FF2B5EF4-FFF2-40B4-BE49-F238E27FC236}">
                  <a16:creationId xmlns:a16="http://schemas.microsoft.com/office/drawing/2014/main" id="{37E4608D-34B6-48E2-8243-67D04B36F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96" name="Freeform 8">
              <a:extLst>
                <a:ext uri="{FF2B5EF4-FFF2-40B4-BE49-F238E27FC236}">
                  <a16:creationId xmlns:a16="http://schemas.microsoft.com/office/drawing/2014/main" id="{F40C4AC8-50E7-49B1-8864-2CE866701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97" name="Freeform 9">
              <a:extLst>
                <a:ext uri="{FF2B5EF4-FFF2-40B4-BE49-F238E27FC236}">
                  <a16:creationId xmlns:a16="http://schemas.microsoft.com/office/drawing/2014/main" id="{8B74515D-097E-4D6D-9614-3EE4247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98" name="Freeform 10">
              <a:extLst>
                <a:ext uri="{FF2B5EF4-FFF2-40B4-BE49-F238E27FC236}">
                  <a16:creationId xmlns:a16="http://schemas.microsoft.com/office/drawing/2014/main" id="{B01B715E-8AF8-4069-AFF6-C4731F0C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99" name="Freeform 11">
              <a:extLst>
                <a:ext uri="{FF2B5EF4-FFF2-40B4-BE49-F238E27FC236}">
                  <a16:creationId xmlns:a16="http://schemas.microsoft.com/office/drawing/2014/main" id="{E1E01D11-2228-4016-AD29-65D1C6DB2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0" name="Freeform 12">
              <a:extLst>
                <a:ext uri="{FF2B5EF4-FFF2-40B4-BE49-F238E27FC236}">
                  <a16:creationId xmlns:a16="http://schemas.microsoft.com/office/drawing/2014/main" id="{1459FE25-5A43-4BCE-B99B-4F40DE8A4F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1" name="Freeform 13">
              <a:extLst>
                <a:ext uri="{FF2B5EF4-FFF2-40B4-BE49-F238E27FC236}">
                  <a16:creationId xmlns:a16="http://schemas.microsoft.com/office/drawing/2014/main" id="{3B23074C-316F-47BD-8C6B-EC2FF4952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02" name="Freeform 14">
              <a:extLst>
                <a:ext uri="{FF2B5EF4-FFF2-40B4-BE49-F238E27FC236}">
                  <a16:creationId xmlns:a16="http://schemas.microsoft.com/office/drawing/2014/main" id="{A8080108-D92A-4D64-AFA7-DCCBAF66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03" name="Freeform 15">
              <a:extLst>
                <a:ext uri="{FF2B5EF4-FFF2-40B4-BE49-F238E27FC236}">
                  <a16:creationId xmlns:a16="http://schemas.microsoft.com/office/drawing/2014/main" id="{4CDA9133-E392-4602-8F72-342B0F2B1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104" name="Freeform 16">
              <a:extLst>
                <a:ext uri="{FF2B5EF4-FFF2-40B4-BE49-F238E27FC236}">
                  <a16:creationId xmlns:a16="http://schemas.microsoft.com/office/drawing/2014/main" id="{41574FAC-64B1-48BF-9962-5F1D6F293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105" name="Freeform 17">
              <a:extLst>
                <a:ext uri="{FF2B5EF4-FFF2-40B4-BE49-F238E27FC236}">
                  <a16:creationId xmlns:a16="http://schemas.microsoft.com/office/drawing/2014/main" id="{3C0763C8-12E2-42A2-96FE-5731CDF29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6" name="Freeform 18">
              <a:extLst>
                <a:ext uri="{FF2B5EF4-FFF2-40B4-BE49-F238E27FC236}">
                  <a16:creationId xmlns:a16="http://schemas.microsoft.com/office/drawing/2014/main" id="{FA456C9D-7219-467B-B2AD-D5789A7D2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7" name="Freeform 19">
              <a:extLst>
                <a:ext uri="{FF2B5EF4-FFF2-40B4-BE49-F238E27FC236}">
                  <a16:creationId xmlns:a16="http://schemas.microsoft.com/office/drawing/2014/main" id="{77284864-DE74-4A45-AD93-F63035040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8" name="Freeform 20">
              <a:extLst>
                <a:ext uri="{FF2B5EF4-FFF2-40B4-BE49-F238E27FC236}">
                  <a16:creationId xmlns:a16="http://schemas.microsoft.com/office/drawing/2014/main" id="{2ECA1844-43F9-45F6-B52D-4854DBC48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09" name="Freeform 21">
              <a:extLst>
                <a:ext uri="{FF2B5EF4-FFF2-40B4-BE49-F238E27FC236}">
                  <a16:creationId xmlns:a16="http://schemas.microsoft.com/office/drawing/2014/main" id="{F9ECEA64-1836-4323-A0A3-D4F829112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10" name="Freeform 22">
              <a:extLst>
                <a:ext uri="{FF2B5EF4-FFF2-40B4-BE49-F238E27FC236}">
                  <a16:creationId xmlns:a16="http://schemas.microsoft.com/office/drawing/2014/main" id="{950F914B-7F44-4D5A-97BB-4BE453F4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11" name="Freeform 23">
              <a:extLst>
                <a:ext uri="{FF2B5EF4-FFF2-40B4-BE49-F238E27FC236}">
                  <a16:creationId xmlns:a16="http://schemas.microsoft.com/office/drawing/2014/main" id="{A3EFB651-6736-424B-995D-48C4B0E55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1FB4E014-64CE-4D11-A129-94A1893FA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DFBDC1C1-8061-451F-8181-9F0402645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5" name="Isosceles Triangle 114">
              <a:extLst>
                <a:ext uri="{FF2B5EF4-FFF2-40B4-BE49-F238E27FC236}">
                  <a16:creationId xmlns:a16="http://schemas.microsoft.com/office/drawing/2014/main" id="{C35F105D-10BD-4664-8966-82DC76172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6C9E557E-56E2-4C47-BB57-B5D2A4FB3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3DC3383-A70F-4654-901E-FABC477FB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504" y="2094090"/>
            <a:ext cx="8679915" cy="2984655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ja-JP" altLang="en-US" sz="1800" b="1">
                <a:latin typeface="Rockwell"/>
                <a:ea typeface="ＭＳ Ｐゴシック"/>
              </a:rPr>
              <a:t>聽你這樣說，我有一個感覺就是你們很希望捨棄舊有的文化而取新的。為我們亞洲人，我們仍非常欣賞舊有文化，特別在道德倫理方面，我們更能接受西方的文化，許多事情都以西方文化作為標準，例如尊重人權，男女平等，並視之為普世價值。我相信這些價值觀念都是受基督宗教所影響的。然而，西方人對科學的探索精神，甚麼都要講求理據，為東方人真的缺少了這一點，特別中國人很喜歡講人的悟性，幾時人能悟就會明白，甚至通透，悟是沒有科學根據的。又例如中國人的醫術，大多是靠經驗累積而成，沒甚麼理據證實，便用了幾千年了。追求真善美這些美德，我想也是悟出的，很難以科學精神去探索。東方人不斷向西方學習，但很少，我說很少，不是沒有，很少西方人會研究東方文化與信仰。人像是把科學取代了「神」，科學成了現代「宗教」。宗教信仰成了孤島。不過，我覺得你不用如此灰心，早在五十多年前，梵蒂岡第二屆大公會議已知悉問題之所在，並作出積極回應。教會再沒有抗拒科學、史學和哲學，並認為這方面的研討和發現，激發神學要作出新的探索。教會還邀請神學家們要發掘出向現代人宣講真理更適宜的方式。因為信德真理和在確保真理內容不變的條件下，發揮真理的方式，是截然不同的兩回事</a:t>
            </a:r>
            <a:r>
              <a:rPr lang="en-US" sz="1800" b="1">
                <a:latin typeface="Rockwell"/>
                <a:ea typeface="ＭＳ Ｐゴシック"/>
              </a:rPr>
              <a:t>﹙</a:t>
            </a:r>
            <a:r>
              <a:rPr lang="ja-JP" altLang="en-US" sz="1800" b="1">
                <a:latin typeface="Rockwell"/>
                <a:ea typeface="ＭＳ Ｐゴシック"/>
              </a:rPr>
              <a:t>參閱論教會在現代世界牧職憲章</a:t>
            </a:r>
            <a:r>
              <a:rPr lang="en-US" sz="1800" b="1">
                <a:latin typeface="Rockwell"/>
                <a:ea typeface="ＭＳ Ｐゴシック"/>
              </a:rPr>
              <a:t>62﹚</a:t>
            </a:r>
            <a:r>
              <a:rPr lang="ja-JP" altLang="en-US" sz="1800" b="1">
                <a:latin typeface="Rockwell"/>
                <a:ea typeface="ＭＳ Ｐゴシック"/>
              </a:rPr>
              <a:t>。我非常同意你的想法，教會的惟一出路是平信徒。現今世界已陷入另一種對現世事物的偶像崇拜，變成了現世事物的奴隸。整個教會的任務應該是使現世秩序在基督內重建起來，平信徒應把此責視為己任</a:t>
            </a:r>
            <a:r>
              <a:rPr lang="en-US" sz="1800" b="1">
                <a:latin typeface="Rockwell"/>
                <a:ea typeface="ＭＳ Ｐゴシック"/>
              </a:rPr>
              <a:t>﹙</a:t>
            </a:r>
            <a:r>
              <a:rPr lang="ja-JP" altLang="en-US" sz="1800" b="1">
                <a:latin typeface="Rockwell"/>
                <a:ea typeface="ＭＳ Ｐゴシック"/>
              </a:rPr>
              <a:t>參閱教友傳教法令</a:t>
            </a:r>
            <a:r>
              <a:rPr lang="en-US" sz="1800" b="1">
                <a:latin typeface="Rockwell"/>
                <a:ea typeface="ＭＳ Ｐゴシック"/>
              </a:rPr>
              <a:t>7﹚。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044858-D5CA-4D9C-A846-9EA85C6836D8}"/>
              </a:ext>
            </a:extLst>
          </p:cNvPr>
          <p:cNvSpPr txBox="1"/>
          <p:nvPr/>
        </p:nvSpPr>
        <p:spPr>
          <a:xfrm>
            <a:off x="5885985" y="1183888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>
                <a:solidFill>
                  <a:srgbClr val="FFFEFF"/>
                </a:solidFill>
                <a:latin typeface="Calibri Light"/>
              </a:rPr>
              <a:t>AB</a:t>
            </a:r>
            <a:r>
              <a:rPr lang="ja-JP" altLang="en-US" sz="3600" b="1">
                <a:solidFill>
                  <a:srgbClr val="FFFEFF"/>
                </a:solidFill>
              </a:rPr>
              <a:t>：</a:t>
            </a:r>
            <a:r>
              <a:rPr lang="en-US" sz="3600" b="1">
                <a:solidFill>
                  <a:srgbClr val="FFFEFF"/>
                </a:solidFill>
                <a:latin typeface="Calibri Light"/>
              </a:rPr>
              <a:t> </a:t>
            </a:r>
            <a:endParaRPr lang="en-US" sz="3600"/>
          </a:p>
        </p:txBody>
      </p:sp>
      <p:pic>
        <p:nvPicPr>
          <p:cNvPr id="4" name="Graphic 4" descr="Astronaut female with solid fill">
            <a:extLst>
              <a:ext uri="{FF2B5EF4-FFF2-40B4-BE49-F238E27FC236}">
                <a16:creationId xmlns:a16="http://schemas.microsoft.com/office/drawing/2014/main" id="{1E522C9C-9752-4576-B40F-8280B317E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6349" y="4089871"/>
            <a:ext cx="2873367" cy="287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343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2BEA4F-8078-4308-8CFF-91A92A4D6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1325" y="1968912"/>
            <a:ext cx="6959446" cy="2368718"/>
          </a:xfrm>
        </p:spPr>
        <p:txBody>
          <a:bodyPr vert="horz" lIns="228600" tIns="228600" rIns="228600" bIns="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ea typeface="+mj-lt"/>
                <a:cs typeface="+mj-lt"/>
              </a:rPr>
              <a:t>WA</a:t>
            </a:r>
            <a:r>
              <a:rPr lang="ja-JP" altLang="en-US" sz="2400" b="1">
                <a:ea typeface="+mj-lt"/>
                <a:cs typeface="+mj-lt"/>
              </a:rPr>
              <a:t>：</a:t>
            </a:r>
            <a:r>
              <a:rPr lang="en-US" altLang="ja-JP" sz="2400" b="1">
                <a:ea typeface="+mj-lt"/>
                <a:cs typeface="+mj-lt"/>
              </a:rPr>
              <a:t> </a:t>
            </a:r>
            <a:br>
              <a:rPr lang="en-US" altLang="ja-JP" sz="2400" b="1">
                <a:ea typeface="+mj-lt"/>
                <a:cs typeface="+mj-lt"/>
              </a:rPr>
            </a:br>
            <a:r>
              <a:rPr lang="ja-JP" altLang="en-US" sz="2400" b="1">
                <a:ea typeface="+mj-lt"/>
                <a:cs typeface="+mj-lt"/>
              </a:rPr>
              <a:t>不錯，文化不是一朝一日造成的，我們真的要珍惜自己的文化，不應如此容易地丟棄。二千多年的教會傳遞的信仰更應珍惜，希望教會能以現代的語言文化傳述真理福音。文化是用以服務人，而非人去服膺文化</a:t>
            </a:r>
            <a:r>
              <a:rPr lang="en-US" sz="2400" b="1">
                <a:ea typeface="+mj-lt"/>
                <a:cs typeface="+mj-lt"/>
              </a:rPr>
              <a:t>。</a:t>
            </a:r>
            <a:endParaRPr lang="en-US" sz="180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9976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7" name="Group 27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29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FBCCE3-2595-457C-BB43-EF5FCEE32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ja-JP" altLang="en-US" sz="4800"/>
              <a:t>信仰與歷史文化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292959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5924136-7A09-46EF-8617-C67A31039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327DC803-4216-403C-8634-95C3805C5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19C02959-4F69-4902-A769-0F5D99B552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4CF1B-D15B-4149-8FCA-AE670E6A9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8C9365EA-8423-4593-8C57-7B48D7D12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01EEAF88-94B0-4630-816A-24193052D5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B6DEC10-BBA0-4E0F-8A69-019F1365E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29A087A-C9FE-467F-9641-B0E95789C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66ACD9AB-A112-4C90-BDF5-007326435E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3A7DD6B-D7D6-4638-8B34-C2FD315F88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71E588E-76C9-4C12-8ACC-7CB31C8B64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6D7021A2-08A5-4953-9623-F0FBD764B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011094DA-5DEB-406A-923C-6F877A84A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468E9BA1-48C8-48CE-935E-4273719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59067524-456C-44A4-A862-D368725FD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6CC511ED-EA58-49CA-BA25-7BBCE97FD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0A9D653C-5DB0-4F30-92CA-AE327EC474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B044498C-C39B-4014-A7A8-AA8B3C34EC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E2CEBFE7-60D2-4712-BF9D-AE01A05CD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D2DB0AA5-6DDE-40D6-AF1F-DD7FA67B3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B4B7C3E1-40F0-4FCA-B4E9-81E4C0A4E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27000">
                <a:schemeClr val="bg1">
                  <a:alpha val="97000"/>
                </a:schemeClr>
              </a:gs>
              <a:gs pos="0">
                <a:schemeClr val="bg1">
                  <a:lumMod val="9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C433BF9-69A2-45CC-A8AE-8E76398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07728" y="1241802"/>
            <a:ext cx="6376545" cy="54836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D0D2D9C-86F3-4EA9-B705-D3AE549F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06981" y="1878661"/>
            <a:ext cx="6378038" cy="332219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3048AB-F66D-4D23-A194-A35AAF565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0443" y="1963010"/>
            <a:ext cx="6100407" cy="2573310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endParaRPr lang="en-US">
              <a:solidFill>
                <a:schemeClr val="bg1"/>
              </a:solidFill>
            </a:endParaRPr>
          </a:p>
          <a:p>
            <a:r>
              <a:rPr lang="ja-JP" altLang="en-US" b="1">
                <a:ea typeface="+mj-lt"/>
                <a:cs typeface="+mj-lt"/>
              </a:rPr>
              <a:t>竟東西方歷史文化對信仰有何影響呢</a:t>
            </a:r>
            <a:r>
              <a:rPr lang="en-US" b="1">
                <a:ea typeface="+mj-lt"/>
                <a:cs typeface="+mj-lt"/>
              </a:rPr>
              <a:t>﹖</a:t>
            </a:r>
            <a:r>
              <a:rPr lang="ja-JP" altLang="en-US" b="1">
                <a:ea typeface="+mj-lt"/>
                <a:cs typeface="+mj-lt"/>
              </a:rPr>
              <a:t>從以下兩位人士</a:t>
            </a:r>
            <a:r>
              <a:rPr lang="en-US" b="1">
                <a:ea typeface="+mj-lt"/>
                <a:cs typeface="+mj-lt"/>
              </a:rPr>
              <a:t>﹙WA</a:t>
            </a:r>
            <a:r>
              <a:rPr lang="ja-JP" altLang="en-US" b="1">
                <a:ea typeface="+mj-lt"/>
                <a:cs typeface="+mj-lt"/>
              </a:rPr>
              <a:t>及</a:t>
            </a:r>
            <a:r>
              <a:rPr lang="en-US" b="1">
                <a:ea typeface="+mj-lt"/>
                <a:cs typeface="+mj-lt"/>
              </a:rPr>
              <a:t>AB﹚</a:t>
            </a:r>
            <a:r>
              <a:rPr lang="ja-JP" altLang="en-US" b="1">
                <a:ea typeface="+mj-lt"/>
                <a:cs typeface="+mj-lt"/>
              </a:rPr>
              <a:t>的對話可清楚一二</a:t>
            </a:r>
            <a:r>
              <a:rPr lang="en-US" b="1">
                <a:ea typeface="+mj-lt"/>
                <a:cs typeface="+mj-lt"/>
              </a:rPr>
              <a:t>：</a:t>
            </a:r>
            <a:endParaRPr lang="en-US"/>
          </a:p>
        </p:txBody>
      </p:sp>
      <p:sp>
        <p:nvSpPr>
          <p:cNvPr id="63" name="Isosceles Triangle 62">
            <a:extLst>
              <a:ext uri="{FF2B5EF4-FFF2-40B4-BE49-F238E27FC236}">
                <a16:creationId xmlns:a16="http://schemas.microsoft.com/office/drawing/2014/main" id="{F6522EDA-35F9-42E1-B96C-57E7BD9EE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5200858"/>
            <a:ext cx="407233" cy="351063"/>
          </a:xfrm>
          <a:prstGeom prst="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7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8876FC7-262C-4D21-BF78-6A5AC1366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ABE409A9-3B26-4DE4-A0DF-736A57D7D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DFC98DB-AE56-4BC5-A7FC-E1958210D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04C56DFB-4797-43DA-AF68-54F5A0288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2E5DA65-4E8C-4ED5-BB6A-C4E1072C3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D6D08778-9B28-4AB2-8301-3751F4DAF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6E71DBF-240E-4319-BE17-2155D0DCA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235DD60-9149-4F52-BA2C-888BBDF8B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FDAF4AB-72D9-49A1-A44E-F2E4325448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C74439E-2FCE-4914-B25A-0E2EACF648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F2AC5F5-24C6-4B21-B2A6-14E2A3DDE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53E026AA-CFCC-425A-AEBB-5AF946E73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CFB34E43-D7A7-44DD-B688-0C80F75A5F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E6D206-E674-40DF-B2D9-F4D4C81F2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8D71898-E190-48BB-9FA1-B18CFBECD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02FEB4C2-E567-43E3-982F-9FC2F85BB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3A5AE10-E218-4DE4-8C8A-E5DEF1CF6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6D62A9D-DBC0-4C69-A05C-785CCECCE1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45CCB5FD-6E4A-498D-B96B-BB4FCC1DE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8CB57E2B-3E69-4131-A938-EE548A3E5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83BD171-940D-49F9-A450-D14C7C7B5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28A8C9-77D1-4849-86D2-1275065E2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C209A80-098E-469E-8C00-C6968D0D3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400F9E1-E8F2-45AE-AB64-B12ACDD4E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F68D903-F26B-46F9-911C-92FEC6A69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8E6E148-E023-4954-86E3-30141DFB5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0D3F982F-CC17-4661-8EAF-7BC5E6735A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90D37B37-763F-44D7-AEBC-44893638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37E4608D-34B6-48E2-8243-67D04B36F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F40C4AC8-50E7-49B1-8864-2CE866701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8B74515D-097E-4D6D-9614-3EE4247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01B715E-8AF8-4069-AFF6-C4731F0C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E1E01D11-2228-4016-AD29-65D1C6DB2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1459FE25-5A43-4BCE-B99B-4F40DE8A4F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3B23074C-316F-47BD-8C6B-EC2FF4952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A8080108-D92A-4D64-AFA7-DCCBAF66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4CDA9133-E392-4602-8F72-342B0F2B1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41574FAC-64B1-48BF-9962-5F1D6F293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3C0763C8-12E2-42A2-96FE-5731CDF29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FA456C9D-7219-467B-B2AD-D5789A7D2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284864-DE74-4A45-AD93-F63035040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2ECA1844-43F9-45F6-B52D-4854DBC48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F9ECEA64-1836-4323-A0A3-D4F829112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50F914B-7F44-4D5A-97BB-4BE453F4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A3EFB651-6736-424B-995D-48C4B0E55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FB4E014-64CE-4D11-A129-94A1893FA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BDC1C1-8061-451F-8181-9F04026453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C35F105D-10BD-4664-8966-82DC76172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C9E557E-56E2-4C47-BB57-B5D2A4FB3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B9B967E-73A7-4B72-B44D-88702D26F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36" y="2075504"/>
            <a:ext cx="8679915" cy="3003241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ja-JP" altLang="en-US" sz="2800" b="1">
                <a:ea typeface="+mj-lt"/>
                <a:cs typeface="+mj-lt"/>
              </a:rPr>
              <a:t>我笑稱自己是一位無神論者，實在我是生長於歐洲一個極其虔敬的天主教家庭。我很愛及尊敬我的父母，特別是我的母親，她真的克盡己職，照顧家族，使家中各人都享受到溫暖。事事順利，她喜樂地感恩</a:t>
            </a:r>
            <a:r>
              <a:rPr lang="en-US" sz="2800" b="1">
                <a:ea typeface="+mj-lt"/>
                <a:cs typeface="+mj-lt"/>
              </a:rPr>
              <a:t>﹔</a:t>
            </a:r>
            <a:r>
              <a:rPr lang="ja-JP" altLang="en-US" sz="2800" b="1">
                <a:ea typeface="+mj-lt"/>
                <a:cs typeface="+mj-lt"/>
              </a:rPr>
              <a:t>遇上困難，她熱切祈禱。最有趣的是，每有雷電，她即劃十字。她是知識份子，了解天文現象，但不知怎的，她就是這樣。有甚麼天災人禍，教內人士即抬出聖母聖人繞城遊行，齋戒祈禱。現代科學已能清楚解釋自然現象，更有疫苗及藥物對抗疫病頑疾，為何這些人還如此偏執，這亦是我漸漸疏離教會的原因</a:t>
            </a:r>
            <a:r>
              <a:rPr lang="en-US" sz="2800" b="1">
                <a:ea typeface="+mj-lt"/>
                <a:cs typeface="+mj-lt"/>
              </a:rPr>
              <a:t>。</a:t>
            </a:r>
            <a:endParaRPr lang="en-US" sz="2800">
              <a:cs typeface="Calibri Light" panose="020F030202020403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81E8D7-1B24-49E6-ACFB-DCD6F99A8084}"/>
              </a:ext>
            </a:extLst>
          </p:cNvPr>
          <p:cNvSpPr txBox="1">
            <a:spLocks/>
          </p:cNvSpPr>
          <p:nvPr/>
        </p:nvSpPr>
        <p:spPr>
          <a:xfrm>
            <a:off x="1809416" y="164928"/>
            <a:ext cx="8679915" cy="1748729"/>
          </a:xfrm>
          <a:prstGeom prst="rect">
            <a:avLst/>
          </a:prstGeom>
        </p:spPr>
        <p:txBody>
          <a:bodyPr vert="horz" lIns="228600" tIns="228600" rIns="228600" bIns="0" rtlCol="0" anchor="b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5400" b="1">
                <a:ea typeface="+mj-lt"/>
                <a:cs typeface="+mj-lt"/>
              </a:rPr>
              <a:t>WA：</a:t>
            </a:r>
            <a:endParaRPr lang="en-US"/>
          </a:p>
        </p:txBody>
      </p:sp>
      <p:pic>
        <p:nvPicPr>
          <p:cNvPr id="5" name="Graphic 5" descr="Artist male with solid fill">
            <a:extLst>
              <a:ext uri="{FF2B5EF4-FFF2-40B4-BE49-F238E27FC236}">
                <a16:creationId xmlns:a16="http://schemas.microsoft.com/office/drawing/2014/main" id="{2A8C50B0-9A0D-4A4C-904F-46EFD2123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13324" y="4417868"/>
            <a:ext cx="2611581" cy="261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44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F08744-9D7B-4693-B8D6-2A5210AE9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32">
            <a:extLst>
              <a:ext uri="{FF2B5EF4-FFF2-40B4-BE49-F238E27FC236}">
                <a16:creationId xmlns:a16="http://schemas.microsoft.com/office/drawing/2014/main" id="{5B2E630F-F386-44FA-B1A1-C10A9BF43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36127">
            <a:off x="296272" y="1026251"/>
            <a:ext cx="7298578" cy="508848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3567C09-8B4D-49A6-A711-C44C5807D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554541" y="-619573"/>
            <a:ext cx="9016699" cy="8033868"/>
          </a:xfrm>
          <a:custGeom>
            <a:avLst/>
            <a:gdLst>
              <a:gd name="connsiteX0" fmla="*/ 6078066 w 9016699"/>
              <a:gd name="connsiteY0" fmla="*/ 782055 h 8033868"/>
              <a:gd name="connsiteX1" fmla="*/ 8705208 w 9016699"/>
              <a:gd name="connsiteY1" fmla="*/ 3409197 h 8033868"/>
              <a:gd name="connsiteX2" fmla="*/ 8793057 w 9016699"/>
              <a:gd name="connsiteY2" fmla="*/ 3617452 h 8033868"/>
              <a:gd name="connsiteX3" fmla="*/ 9016699 w 9016699"/>
              <a:gd name="connsiteY3" fmla="*/ 4793120 h 8033868"/>
              <a:gd name="connsiteX4" fmla="*/ 8960084 w 9016699"/>
              <a:gd name="connsiteY4" fmla="*/ 5272709 h 8033868"/>
              <a:gd name="connsiteX5" fmla="*/ 8920563 w 9016699"/>
              <a:gd name="connsiteY5" fmla="*/ 5444162 h 8033868"/>
              <a:gd name="connsiteX6" fmla="*/ 6620466 w 9016699"/>
              <a:gd name="connsiteY6" fmla="*/ 7744259 h 8033868"/>
              <a:gd name="connsiteX7" fmla="*/ 6480006 w 9016699"/>
              <a:gd name="connsiteY7" fmla="*/ 7795347 h 8033868"/>
              <a:gd name="connsiteX8" fmla="*/ 4389696 w 9016699"/>
              <a:gd name="connsiteY8" fmla="*/ 7987178 h 8033868"/>
              <a:gd name="connsiteX9" fmla="*/ 3086984 w 9016699"/>
              <a:gd name="connsiteY9" fmla="*/ 7466023 h 8033868"/>
              <a:gd name="connsiteX10" fmla="*/ 3024300 w 9016699"/>
              <a:gd name="connsiteY10" fmla="*/ 7426965 h 8033868"/>
              <a:gd name="connsiteX11" fmla="*/ 519567 w 9016699"/>
              <a:gd name="connsiteY11" fmla="*/ 4922232 h 8033868"/>
              <a:gd name="connsiteX12" fmla="*/ 419495 w 9016699"/>
              <a:gd name="connsiteY12" fmla="*/ 4733719 h 8033868"/>
              <a:gd name="connsiteX13" fmla="*/ 3514 w 9016699"/>
              <a:gd name="connsiteY13" fmla="*/ 3245168 h 8033868"/>
              <a:gd name="connsiteX14" fmla="*/ 4193329 w 9016699"/>
              <a:gd name="connsiteY14" fmla="*/ 36108 h 8033868"/>
              <a:gd name="connsiteX15" fmla="*/ 5977677 w 9016699"/>
              <a:gd name="connsiteY15" fmla="*/ 722908 h 8033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16699" h="8033868">
                <a:moveTo>
                  <a:pt x="6078066" y="782055"/>
                </a:moveTo>
                <a:lnTo>
                  <a:pt x="8705208" y="3409197"/>
                </a:lnTo>
                <a:lnTo>
                  <a:pt x="8793057" y="3617452"/>
                </a:lnTo>
                <a:cubicBezTo>
                  <a:pt x="8935615" y="3988374"/>
                  <a:pt x="9016699" y="4381324"/>
                  <a:pt x="9016699" y="4793120"/>
                </a:cubicBezTo>
                <a:cubicBezTo>
                  <a:pt x="9008675" y="4960329"/>
                  <a:pt x="8989449" y="5120121"/>
                  <a:pt x="8960084" y="5272709"/>
                </a:cubicBezTo>
                <a:lnTo>
                  <a:pt x="8920563" y="5444162"/>
                </a:lnTo>
                <a:lnTo>
                  <a:pt x="6620466" y="7744259"/>
                </a:lnTo>
                <a:lnTo>
                  <a:pt x="6480006" y="7795347"/>
                </a:lnTo>
                <a:cubicBezTo>
                  <a:pt x="5726471" y="8035167"/>
                  <a:pt x="4953020" y="8083925"/>
                  <a:pt x="4389696" y="7987178"/>
                </a:cubicBezTo>
                <a:cubicBezTo>
                  <a:pt x="4014146" y="7922680"/>
                  <a:pt x="3559510" y="7740111"/>
                  <a:pt x="3086984" y="7466023"/>
                </a:cubicBezTo>
                <a:lnTo>
                  <a:pt x="3024300" y="7426965"/>
                </a:lnTo>
                <a:lnTo>
                  <a:pt x="519567" y="4922232"/>
                </a:lnTo>
                <a:lnTo>
                  <a:pt x="419495" y="4733719"/>
                </a:lnTo>
                <a:cubicBezTo>
                  <a:pt x="181303" y="4258474"/>
                  <a:pt x="28977" y="3756361"/>
                  <a:pt x="3514" y="3245168"/>
                </a:cubicBezTo>
                <a:cubicBezTo>
                  <a:pt x="-112889" y="908287"/>
                  <a:pt x="2691131" y="-221884"/>
                  <a:pt x="4193329" y="36108"/>
                </a:cubicBezTo>
                <a:cubicBezTo>
                  <a:pt x="4662766" y="116730"/>
                  <a:pt x="5309837" y="354143"/>
                  <a:pt x="5977677" y="722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BFF05C-ECF8-49AC-A730-D007F47E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2349925"/>
            <a:ext cx="2441894" cy="2456442"/>
          </a:xfrm>
        </p:spPr>
        <p:txBody>
          <a:bodyPr>
            <a:normAutofit/>
          </a:bodyPr>
          <a:lstStyle/>
          <a:p>
            <a:pPr algn="l"/>
            <a:r>
              <a:rPr lang="en-US" sz="3200" b="1">
                <a:latin typeface="Rockwell"/>
              </a:rPr>
              <a:t>AB</a:t>
            </a:r>
            <a:r>
              <a:rPr lang="ja-JP" sz="3200" b="1">
                <a:latin typeface="Rockwell"/>
              </a:rPr>
              <a:t>：</a:t>
            </a:r>
            <a:r>
              <a:rPr lang="en-US" sz="3200" b="1">
                <a:latin typeface="Rockwell"/>
              </a:rPr>
              <a:t>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CBF61-820E-48BE-BD6D-A813DF85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6319" y="1111249"/>
            <a:ext cx="6554001" cy="4635503"/>
          </a:xfrm>
        </p:spPr>
        <p:txBody>
          <a:bodyPr>
            <a:normAutofit/>
          </a:bodyPr>
          <a:lstStyle/>
          <a:p>
            <a:r>
              <a:rPr lang="ja-JP" altLang="en-US" b="1">
                <a:ea typeface="+mn-lt"/>
                <a:cs typeface="+mn-lt"/>
              </a:rPr>
              <a:t>我的家庭背景與你完全不同。我在一個傳統的中國家庭長大，父親深受中國傳統文化影響，尊君敬師，修身齊家，十分著重四維八德</a:t>
            </a:r>
            <a:r>
              <a:rPr lang="en-US" b="1">
                <a:ea typeface="+mn-lt"/>
                <a:cs typeface="+mn-lt"/>
              </a:rPr>
              <a:t>﹙</a:t>
            </a:r>
            <a:r>
              <a:rPr lang="ja-JP" altLang="en-US" b="1">
                <a:ea typeface="+mn-lt"/>
                <a:cs typeface="+mn-lt"/>
              </a:rPr>
              <a:t>禮、義、廉、恥稱為國之「四維」，忠、孝、仁、愛、信、義、和、平為「八德」</a:t>
            </a:r>
            <a:r>
              <a:rPr lang="en-US" b="1">
                <a:ea typeface="+mn-lt"/>
                <a:cs typeface="+mn-lt"/>
              </a:rPr>
              <a:t>﹚</a:t>
            </a:r>
            <a:r>
              <a:rPr lang="ja-JP" altLang="en-US" b="1">
                <a:ea typeface="+mn-lt"/>
                <a:cs typeface="+mn-lt"/>
              </a:rPr>
              <a:t>。母親對神明虔敬，早晚燒香拜佛，我卻自小受天主教教育。我們家中從不談論宗教，大家相安無事，和睦共處。我妻家全是虔誠的天主教徒，他們的生活極有規律，充滿愛心。我亦願意自己的下一代度如此的信仰生活，所以他們一出生便領洗。為了照顧子女，我也會陪他們到聖堂參與彌撒。我看到太太跟子女們一同祈禱，充滿平安信靠。為了家庭的共融，我便參加了慕道班，我認識到信仰是與天主父建立父子的關係，與人建立弟兄姊妹的關係，平等博愛，寬恕包容，多好</a:t>
            </a:r>
            <a:r>
              <a:rPr lang="en-US" b="1">
                <a:ea typeface="+mn-lt"/>
                <a:cs typeface="+mn-lt"/>
              </a:rPr>
              <a:t>!</a:t>
            </a:r>
            <a:endParaRPr lang="en-US"/>
          </a:p>
        </p:txBody>
      </p:sp>
      <p:pic>
        <p:nvPicPr>
          <p:cNvPr id="4" name="Graphic 4" descr="Astronaut female with solid fill">
            <a:extLst>
              <a:ext uri="{FF2B5EF4-FFF2-40B4-BE49-F238E27FC236}">
                <a16:creationId xmlns:a16="http://schemas.microsoft.com/office/drawing/2014/main" id="{1EE33483-8FAB-4B41-A491-2A9A8FC0C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7414" y="3759777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39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2976" y="920411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sz="2300" b="1">
                <a:solidFill>
                  <a:srgbClr val="000000"/>
                </a:solidFill>
                <a:ea typeface="+mj-lt"/>
                <a:cs typeface="+mj-lt"/>
              </a:rPr>
              <a:t>WA</a:t>
            </a:r>
            <a:r>
              <a:rPr lang="ja-JP" altLang="en-US" sz="2300" b="1">
                <a:solidFill>
                  <a:srgbClr val="000000"/>
                </a:solidFill>
                <a:ea typeface="+mj-lt"/>
                <a:cs typeface="+mj-lt"/>
              </a:rPr>
              <a:t>：</a:t>
            </a:r>
            <a:r>
              <a:rPr lang="en-US" altLang="ja-JP" sz="2300" b="1">
                <a:solidFill>
                  <a:srgbClr val="000000"/>
                </a:solidFill>
                <a:ea typeface="+mj-lt"/>
                <a:cs typeface="+mj-lt"/>
              </a:rPr>
              <a:t> </a:t>
            </a:r>
            <a:r>
              <a:rPr lang="ja-JP" altLang="en-US" sz="2300" b="1">
                <a:solidFill>
                  <a:srgbClr val="000000"/>
                </a:solidFill>
                <a:ea typeface="+mj-lt"/>
                <a:cs typeface="+mj-lt"/>
              </a:rPr>
              <a:t>就這樣說，這世界像是存在著兩個天主。我家所信奉傳統的天主是創造及掌管天地萬物的全能創造主，祂高高在上，遠離祂的創造。任何信奉祂的人必須依靠祂，請求祂。祂是人的避難所，人有困難必須投奔於祂的翼下。在科學誕生以後，這位天主便失去了實用價值。於是，人便可大聲疾呼：天主已死</a:t>
            </a:r>
            <a:r>
              <a:rPr lang="en-US" sz="2300" b="1">
                <a:solidFill>
                  <a:srgbClr val="000000"/>
                </a:solidFill>
                <a:ea typeface="+mj-lt"/>
                <a:cs typeface="+mj-lt"/>
              </a:rPr>
              <a:t>!</a:t>
            </a:r>
            <a:endParaRPr lang="en-US" sz="2300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0113" y="951869"/>
            <a:ext cx="4488577" cy="5248622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rgbClr val="FFFFFF"/>
                </a:solidFill>
                <a:ea typeface="+mn-lt"/>
                <a:cs typeface="+mn-lt"/>
              </a:rPr>
              <a:t>AB</a:t>
            </a:r>
            <a:r>
              <a:rPr lang="ja-JP" altLang="en-US" sz="2400" b="1">
                <a:solidFill>
                  <a:srgbClr val="FFFFFF"/>
                </a:solidFill>
                <a:ea typeface="+mn-lt"/>
                <a:cs typeface="+mn-lt"/>
              </a:rPr>
              <a:t>：</a:t>
            </a:r>
            <a:r>
              <a:rPr lang="en-US" sz="2400" b="1">
                <a:solidFill>
                  <a:srgbClr val="FFFFFF"/>
                </a:solidFill>
                <a:ea typeface="+mn-lt"/>
                <a:cs typeface="+mn-lt"/>
              </a:rPr>
              <a:t> </a:t>
            </a:r>
            <a:r>
              <a:rPr lang="ja-JP" altLang="en-US" sz="2400" b="1">
                <a:solidFill>
                  <a:srgbClr val="FFFFFF"/>
                </a:solidFill>
                <a:ea typeface="+mn-lt"/>
                <a:cs typeface="+mn-lt"/>
              </a:rPr>
              <a:t>我以前都不能接受天主創造天地萬物這類神話，所以就算接受天主教教育這麼多年，我都沒有接受天主教信仰。我生活就是靠著父親的教導，依循傳統的道德修養。母親的思想就是尊重眾生，力求脫離苦海。</a:t>
            </a:r>
            <a:br>
              <a:rPr lang="en-US" sz="2400" b="1">
                <a:solidFill>
                  <a:srgbClr val="FFFFFF"/>
                </a:solidFill>
                <a:ea typeface="+mn-lt"/>
                <a:cs typeface="+mn-lt"/>
              </a:rPr>
            </a:br>
            <a:endParaRPr lang="en-US" sz="2400" b="1">
              <a:solidFill>
                <a:srgbClr val="FFFFFF"/>
              </a:solidFill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27627" y="4371405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16072" y="4493899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8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342" y="846069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altLang="ja-JP" sz="2300" b="1">
                <a:ea typeface="+mj-lt"/>
                <a:cs typeface="+mj-lt"/>
              </a:rPr>
              <a:t>A</a:t>
            </a:r>
            <a:r>
              <a:rPr lang="ja-JP" sz="2300" b="1">
                <a:ea typeface="+mj-lt"/>
                <a:cs typeface="+mj-lt"/>
              </a:rPr>
              <a:t>B：</a:t>
            </a:r>
            <a:r>
              <a:rPr lang="ja-JP" altLang="en-US" sz="2300" b="1">
                <a:ea typeface="+mj-lt"/>
                <a:cs typeface="+mj-lt"/>
              </a:rPr>
              <a:t> </a:t>
            </a:r>
            <a:r>
              <a:rPr lang="ja-JP" sz="2300" b="1">
                <a:ea typeface="+mj-lt"/>
                <a:cs typeface="+mj-lt"/>
              </a:rPr>
              <a:t>噢!我明白了，原來你不是拒絕天主，只不過是不滿教會傳統而已。</a:t>
            </a: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27137" cy="5248622"/>
          </a:xfrm>
        </p:spPr>
        <p:txBody>
          <a:bodyPr>
            <a:normAutofit/>
          </a:bodyPr>
          <a:lstStyle/>
          <a:p>
            <a:r>
              <a:rPr lang="en-US" altLang="ja-JP" b="1">
                <a:ea typeface="+mn-lt"/>
                <a:cs typeface="+mn-lt"/>
              </a:rPr>
              <a:t>WA</a:t>
            </a:r>
            <a:r>
              <a:rPr lang="ja-JP" b="1">
                <a:ea typeface="+mn-lt"/>
                <a:cs typeface="+mn-lt"/>
              </a:rPr>
              <a:t>：</a:t>
            </a:r>
            <a:r>
              <a:rPr lang="ja-JP" altLang="en-US" b="1">
                <a:ea typeface="+mn-lt"/>
                <a:cs typeface="+mn-lt"/>
              </a:rPr>
              <a:t> </a:t>
            </a:r>
            <a:r>
              <a:rPr lang="ja-JP" b="1">
                <a:ea typeface="+mn-lt"/>
                <a:cs typeface="+mn-lt"/>
              </a:rPr>
              <a:t>我想，你沒有接觸過我們歐洲傳統的天主教信仰，你所相信的是耶穌所介紹的天父，這令我想起新酒舊皮囊的比喻﹙谷2：22﹚。耶穌時代，人們用皮囊盛酒，隨身飲用。若把新酒注入舊皮囊中，因新酒會繼續發酵，舊皮囊的皮過度僵硬而被漲破。耶穌借此比喻表達福音的新精神會衝擊舊有的猶太文化傳統。我也想借此比喻表達二千多年的傳統教會應讓現代文化融入</a:t>
            </a:r>
            <a:r>
              <a:rPr lang="ja-JP" altLang="en-US" b="1">
                <a:ea typeface="+mn-lt"/>
                <a:cs typeface="+mn-lt"/>
              </a:rPr>
              <a:t>。</a:t>
            </a:r>
            <a:br>
              <a:rPr lang="en-US" b="1">
                <a:ea typeface="+mn-lt"/>
                <a:cs typeface="+mn-lt"/>
              </a:rPr>
            </a:br>
            <a:endParaRPr lang="en-US" b="1"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55505" y="4315649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58097" y="4475314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3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342" y="846069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altLang="ja-JP" sz="2300" b="1">
                <a:ea typeface="+mj-lt"/>
                <a:cs typeface="+mj-lt"/>
              </a:rPr>
              <a:t>A</a:t>
            </a:r>
            <a:r>
              <a:rPr lang="ja-JP" sz="2300" b="1">
                <a:ea typeface="+mj-lt"/>
                <a:cs typeface="+mj-lt"/>
              </a:rPr>
              <a:t>B： </a:t>
            </a:r>
            <a:r>
              <a:rPr lang="ja-JP" altLang="en-US" sz="2300" b="1">
                <a:ea typeface="+mj-lt"/>
                <a:cs typeface="+mj-lt"/>
              </a:rPr>
              <a:t>所以翻譯</a:t>
            </a:r>
            <a:r>
              <a:rPr lang="ja-JP" sz="2300" b="1">
                <a:ea typeface="+mj-lt"/>
                <a:cs typeface="+mj-lt"/>
              </a:rPr>
              <a:t>是</a:t>
            </a:r>
            <a:r>
              <a:rPr lang="ja-JP" altLang="en-US" sz="2300" b="1">
                <a:ea typeface="+mj-lt"/>
                <a:cs typeface="+mj-lt"/>
              </a:rPr>
              <a:t>極其重要的</a:t>
            </a:r>
            <a:r>
              <a:rPr lang="ja-JP" sz="2300" b="1">
                <a:ea typeface="+mj-lt"/>
                <a:cs typeface="+mj-lt"/>
              </a:rPr>
              <a:t>。</a:t>
            </a: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55015" cy="4635305"/>
          </a:xfrm>
        </p:spPr>
        <p:txBody>
          <a:bodyPr>
            <a:normAutofit/>
          </a:bodyPr>
          <a:lstStyle/>
          <a:p>
            <a:r>
              <a:rPr lang="en-US" altLang="ja-JP" b="1">
                <a:ea typeface="+mn-lt"/>
                <a:cs typeface="+mn-lt"/>
              </a:rPr>
              <a:t>WA</a:t>
            </a:r>
            <a:r>
              <a:rPr lang="ja-JP" b="1">
                <a:ea typeface="+mn-lt"/>
                <a:cs typeface="+mn-lt"/>
              </a:rPr>
              <a:t>： 我</a:t>
            </a:r>
            <a:r>
              <a:rPr lang="ja-JP" altLang="en-US" b="1">
                <a:ea typeface="+mn-lt"/>
                <a:cs typeface="+mn-lt"/>
              </a:rPr>
              <a:t>閱讀舊約得知</a:t>
            </a:r>
            <a:r>
              <a:rPr lang="ja-JP" b="1">
                <a:ea typeface="+mn-lt"/>
                <a:cs typeface="+mn-lt"/>
              </a:rPr>
              <a:t>，</a:t>
            </a:r>
            <a:r>
              <a:rPr lang="ja-JP" altLang="en-US" b="1">
                <a:ea typeface="+mn-lt"/>
                <a:cs typeface="+mn-lt"/>
              </a:rPr>
              <a:t>猶太人為保存自己的信仰</a:t>
            </a:r>
            <a:r>
              <a:rPr lang="ja-JP" b="1">
                <a:ea typeface="+mn-lt"/>
                <a:cs typeface="+mn-lt"/>
              </a:rPr>
              <a:t>傳統</a:t>
            </a:r>
            <a:r>
              <a:rPr lang="ja-JP" altLang="en-US" b="1">
                <a:ea typeface="+mn-lt"/>
                <a:cs typeface="+mn-lt"/>
              </a:rPr>
              <a:t>，固步自封。其實當時亦有許多優秀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異族文化出現，如埃及文化、巴比倫文化、波斯文化等。 猶太人被充軍到巴比倫為奴，飽受迫害之苦。</a:t>
            </a:r>
            <a:r>
              <a:rPr lang="ja-JP" b="1">
                <a:ea typeface="+mn-lt"/>
                <a:cs typeface="+mn-lt"/>
              </a:rPr>
              <a:t>天主</a:t>
            </a:r>
            <a:r>
              <a:rPr lang="ja-JP" altLang="en-US" b="1">
                <a:ea typeface="+mn-lt"/>
                <a:cs typeface="+mn-lt"/>
              </a:rPr>
              <a:t>沒有從他們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民族中興起一位出眾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勇士</a:t>
            </a:r>
            <a:r>
              <a:rPr lang="ja-JP" b="1">
                <a:ea typeface="+mn-lt"/>
                <a:cs typeface="+mn-lt"/>
              </a:rPr>
              <a:t>，</a:t>
            </a:r>
            <a:r>
              <a:rPr lang="ja-JP" altLang="en-US" b="1">
                <a:ea typeface="+mn-lt"/>
                <a:cs typeface="+mn-lt"/>
              </a:rPr>
              <a:t>卻使波斯王居魯士執行祂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使命，釋放他們回國</a:t>
            </a:r>
            <a:r>
              <a:rPr lang="ja-JP" b="1">
                <a:ea typeface="+mn-lt"/>
                <a:cs typeface="+mn-lt"/>
              </a:rPr>
              <a:t>。</a:t>
            </a:r>
            <a:r>
              <a:rPr lang="ja-JP" altLang="en-US" b="1">
                <a:ea typeface="+mn-lt"/>
                <a:cs typeface="+mn-lt"/>
              </a:rPr>
              <a:t> 到了</a:t>
            </a:r>
            <a:r>
              <a:rPr lang="ja-JP" b="1">
                <a:ea typeface="+mn-lt"/>
                <a:cs typeface="+mn-lt"/>
              </a:rPr>
              <a:t>耶穌時代，</a:t>
            </a:r>
            <a:r>
              <a:rPr lang="ja-JP" altLang="en-US" b="1">
                <a:ea typeface="+mn-lt"/>
                <a:cs typeface="+mn-lt"/>
              </a:rPr>
              <a:t>猶太</a:t>
            </a:r>
            <a:r>
              <a:rPr lang="ja-JP" b="1">
                <a:ea typeface="+mn-lt"/>
                <a:cs typeface="+mn-lt"/>
              </a:rPr>
              <a:t>人</a:t>
            </a:r>
            <a:r>
              <a:rPr lang="ja-JP" altLang="en-US" b="1">
                <a:ea typeface="+mn-lt"/>
                <a:cs typeface="+mn-lt"/>
              </a:rPr>
              <a:t>普遍都使</a:t>
            </a:r>
            <a:r>
              <a:rPr lang="ja-JP" b="1">
                <a:ea typeface="+mn-lt"/>
                <a:cs typeface="+mn-lt"/>
              </a:rPr>
              <a:t>用</a:t>
            </a:r>
            <a:r>
              <a:rPr lang="ja-JP" altLang="en-US" b="1">
                <a:ea typeface="+mn-lt"/>
                <a:cs typeface="+mn-lt"/>
              </a:rPr>
              <a:t>亞拉美語</a:t>
            </a:r>
            <a:r>
              <a:rPr lang="ja-JP" b="1">
                <a:ea typeface="+mn-lt"/>
                <a:cs typeface="+mn-lt"/>
              </a:rPr>
              <a:t>，</a:t>
            </a:r>
            <a:r>
              <a:rPr lang="ja-JP" altLang="en-US" b="1">
                <a:ea typeface="+mn-lt"/>
                <a:cs typeface="+mn-lt"/>
              </a:rPr>
              <a:t>只有經師才懂傳統的希伯來文</a:t>
            </a:r>
            <a:r>
              <a:rPr lang="ja-JP" b="1">
                <a:ea typeface="+mn-lt"/>
                <a:cs typeface="+mn-lt"/>
              </a:rPr>
              <a:t>。因</a:t>
            </a:r>
            <a:r>
              <a:rPr lang="ja-JP" altLang="en-US" b="1">
                <a:ea typeface="+mn-lt"/>
                <a:cs typeface="+mn-lt"/>
              </a:rPr>
              <a:t>此，一般人是不懂用希伯來文寫的經書</a:t>
            </a:r>
            <a:r>
              <a:rPr lang="ja-JP" b="1">
                <a:ea typeface="+mn-lt"/>
                <a:cs typeface="+mn-lt"/>
              </a:rPr>
              <a:t>，</a:t>
            </a:r>
            <a:r>
              <a:rPr lang="ja-JP" altLang="en-US" b="1">
                <a:ea typeface="+mn-lt"/>
                <a:cs typeface="+mn-lt"/>
              </a:rPr>
              <a:t>誦讀和講解經書是經師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特權，因</a:t>
            </a:r>
            <a:r>
              <a:rPr lang="ja-JP" b="1">
                <a:ea typeface="+mn-lt"/>
                <a:cs typeface="+mn-lt"/>
              </a:rPr>
              <a:t>而有</a:t>
            </a:r>
            <a:r>
              <a:rPr lang="ja-JP" altLang="en-US" b="1">
                <a:ea typeface="+mn-lt"/>
                <a:cs typeface="+mn-lt"/>
              </a:rPr>
              <a:t>掌控人民</a:t>
            </a:r>
            <a:r>
              <a:rPr lang="ja-JP" b="1">
                <a:ea typeface="+mn-lt"/>
                <a:cs typeface="+mn-lt"/>
              </a:rPr>
              <a:t>的</a:t>
            </a:r>
            <a:r>
              <a:rPr lang="ja-JP" altLang="en-US" b="1">
                <a:ea typeface="+mn-lt"/>
                <a:cs typeface="+mn-lt"/>
              </a:rPr>
              <a:t>權力</a:t>
            </a:r>
            <a:r>
              <a:rPr lang="ja-JP" b="1">
                <a:ea typeface="+mn-lt"/>
                <a:cs typeface="+mn-lt"/>
              </a:rPr>
              <a:t>。</a:t>
            </a:r>
            <a:br>
              <a:rPr lang="en-US" b="1">
                <a:ea typeface="+mn-lt"/>
                <a:cs typeface="+mn-lt"/>
              </a:rPr>
            </a:br>
            <a:endParaRPr lang="en-US" b="1"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09042" y="4371405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12047" y="4354509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809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608A8-2654-4D70-AD27-094B3C320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342" y="846069"/>
            <a:ext cx="4301756" cy="4589717"/>
          </a:xfrm>
        </p:spPr>
        <p:txBody>
          <a:bodyPr>
            <a:normAutofit/>
          </a:bodyPr>
          <a:lstStyle/>
          <a:p>
            <a:pPr algn="l"/>
            <a:r>
              <a:rPr lang="en-US" altLang="ja-JP" sz="2300" b="1">
                <a:ea typeface="+mj-lt"/>
                <a:cs typeface="+mj-lt"/>
              </a:rPr>
              <a:t>A</a:t>
            </a:r>
            <a:r>
              <a:rPr lang="ja-JP" sz="2300" b="1">
                <a:ea typeface="+mj-lt"/>
                <a:cs typeface="+mj-lt"/>
              </a:rPr>
              <a:t>B： 不過，這些文化衝突宗徒們都一一解決了，且信仰不斷傳到歐洲。宗徒大事錄記載，當聖保祿抵達羅馬時，已受到當地的平信徒團體歡迎，即平信徒也加入了福傳行列。不幸的</a:t>
            </a:r>
            <a:r>
              <a:rPr lang="ja-JP" altLang="en-US" sz="2300" b="1">
                <a:ea typeface="+mj-lt"/>
                <a:cs typeface="+mj-lt"/>
              </a:rPr>
              <a:t>是，伯多祿和保祿兩位宗徒都在羅馬殉道</a:t>
            </a:r>
            <a:r>
              <a:rPr lang="ja-JP" sz="2300" b="1">
                <a:ea typeface="+mj-lt"/>
                <a:cs typeface="+mj-lt"/>
              </a:rPr>
              <a:t>。</a:t>
            </a:r>
            <a:endParaRPr lang="en-US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D58E-02A2-44D5-AB50-789C08E0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55015" cy="4635305"/>
          </a:xfrm>
        </p:spPr>
        <p:txBody>
          <a:bodyPr>
            <a:normAutofit/>
          </a:bodyPr>
          <a:lstStyle/>
          <a:p>
            <a:r>
              <a:rPr lang="en-US" altLang="ja-JP" b="1">
                <a:ea typeface="+mn-lt"/>
                <a:cs typeface="+mn-lt"/>
              </a:rPr>
              <a:t>WA</a:t>
            </a:r>
            <a:r>
              <a:rPr lang="ja-JP" b="1">
                <a:ea typeface="+mn-lt"/>
                <a:cs typeface="+mn-lt"/>
              </a:rPr>
              <a:t>： </a:t>
            </a:r>
            <a:r>
              <a:rPr lang="ja-JP" altLang="en-US" b="1">
                <a:ea typeface="+mn-lt"/>
                <a:cs typeface="+mn-lt"/>
              </a:rPr>
              <a:t>翻</a:t>
            </a:r>
            <a:r>
              <a:rPr lang="ja-JP" b="1">
                <a:ea typeface="+mn-lt"/>
                <a:cs typeface="+mn-lt"/>
              </a:rPr>
              <a:t>譯一點也不容易，不能照字譯字，譯員要精通兩種語言，也要了解文化背景。耶穌時代，希伯來文經書只有亞拉美語的意譯本Targum。耶穌</a:t>
            </a:r>
            <a:r>
              <a:rPr lang="ja-JP" altLang="en-US" b="1">
                <a:ea typeface="+mn-lt"/>
                <a:cs typeface="+mn-lt"/>
              </a:rPr>
              <a:t>的宣講是</a:t>
            </a:r>
            <a:r>
              <a:rPr lang="ja-JP" b="1">
                <a:ea typeface="+mn-lt"/>
                <a:cs typeface="+mn-lt"/>
              </a:rPr>
              <a:t>用亞拉美語的，更投入亞拉美文</a:t>
            </a:r>
            <a:r>
              <a:rPr lang="ja-JP" altLang="en-US" b="1">
                <a:ea typeface="+mn-lt"/>
                <a:cs typeface="+mn-lt"/>
              </a:rPr>
              <a:t>化</a:t>
            </a:r>
            <a:r>
              <a:rPr lang="ja-JP" b="1">
                <a:ea typeface="+mn-lt"/>
                <a:cs typeface="+mn-lt"/>
              </a:rPr>
              <a:t>，所以跟隨他的都是說亞拉美語的猶太人，包括宗徒在內。後來，隨著教會的發展，更有希臘人和羅馬人加入，文化衝突隨之而</a:t>
            </a:r>
            <a:r>
              <a:rPr lang="ja-JP" altLang="en-US" b="1">
                <a:ea typeface="+mn-lt"/>
                <a:cs typeface="+mn-lt"/>
              </a:rPr>
              <a:t>來。割損與未割損的爭拗是明顯</a:t>
            </a:r>
            <a:r>
              <a:rPr lang="ja-JP" b="1">
                <a:ea typeface="+mn-lt"/>
                <a:cs typeface="+mn-lt"/>
              </a:rPr>
              <a:t>的例子。</a:t>
            </a:r>
            <a:br>
              <a:rPr lang="en-US" altLang="ja-JP" b="1">
                <a:ea typeface="+mn-lt"/>
                <a:cs typeface="+mn-lt"/>
              </a:rPr>
            </a:br>
            <a:endParaRPr lang="en-US" b="1">
              <a:ea typeface="+mn-lt"/>
              <a:cs typeface="+mn-lt"/>
            </a:endParaRPr>
          </a:p>
        </p:txBody>
      </p:sp>
      <p:pic>
        <p:nvPicPr>
          <p:cNvPr id="4" name="Graphic 5" descr="Artist male with solid fill">
            <a:extLst>
              <a:ext uri="{FF2B5EF4-FFF2-40B4-BE49-F238E27FC236}">
                <a16:creationId xmlns:a16="http://schemas.microsoft.com/office/drawing/2014/main" id="{EEE19D35-F552-4A12-857A-B868229B0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25408" y="4343527"/>
            <a:ext cx="2611581" cy="2611581"/>
          </a:xfrm>
          <a:prstGeom prst="rect">
            <a:avLst/>
          </a:prstGeom>
        </p:spPr>
      </p:pic>
      <p:pic>
        <p:nvPicPr>
          <p:cNvPr id="28" name="Graphic 4" descr="Astronaut female with solid fill">
            <a:extLst>
              <a:ext uri="{FF2B5EF4-FFF2-40B4-BE49-F238E27FC236}">
                <a16:creationId xmlns:a16="http://schemas.microsoft.com/office/drawing/2014/main" id="{27394393-7B37-4938-92B0-A08A7B337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74463" y="4382387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71287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Atlas</vt:lpstr>
      <vt:lpstr>基督徒的信仰</vt:lpstr>
      <vt:lpstr>信仰與歷史文化</vt:lpstr>
      <vt:lpstr> 竟東西方歷史文化對信仰有何影響呢﹖從以下兩位人士﹙WA及AB﹚的對話可清楚一二：</vt:lpstr>
      <vt:lpstr>我笑稱自己是一位無神論者，實在我是生長於歐洲一個極其虔敬的天主教家庭。我很愛及尊敬我的父母，特別是我的母親，她真的克盡己職，照顧家族，使家中各人都享受到溫暖。事事順利，她喜樂地感恩﹔遇上困難，她熱切祈禱。最有趣的是，每有雷電，她即劃十字。她是知識份子，了解天文現象，但不知怎的，她就是這樣。有甚麼天災人禍，教內人士即抬出聖母聖人繞城遊行，齋戒祈禱。現代科學已能清楚解釋自然現象，更有疫苗及藥物對抗疫病頑疾，為何這些人還如此偏執，這亦是我漸漸疏離教會的原因。</vt:lpstr>
      <vt:lpstr>AB： </vt:lpstr>
      <vt:lpstr>WA： 就這樣說，這世界像是存在著兩個天主。我家所信奉傳統的天主是創造及掌管天地萬物的全能創造主，祂高高在上，遠離祂的創造。任何信奉祂的人必須依靠祂，請求祂。祂是人的避難所，人有困難必須投奔於祂的翼下。在科學誕生以後，這位天主便失去了實用價值。於是，人便可大聲疾呼：天主已死!</vt:lpstr>
      <vt:lpstr>AB： 噢!我明白了，原來你不是拒絕天主，只不過是不滿教會傳統而已。</vt:lpstr>
      <vt:lpstr>AB： 所以翻譯是極其重要的。</vt:lpstr>
      <vt:lpstr>AB： 不過，這些文化衝突宗徒們都一一解決了，且信仰不斷傳到歐洲。宗徒大事錄記載，當聖保祿抵達羅馬時，已受到當地的平信徒團體歡迎，即平信徒也加入了福傳行列。不幸的是，伯多祿和保祿兩位宗徒都在羅馬殉道。</vt:lpstr>
      <vt:lpstr>AB： 這像是世界輪流轉罷!耶穌真的要再次出現了。</vt:lpstr>
      <vt:lpstr>AB： 難怪，我和太太到歐洲旅行，那裡的聖堂是冷清清的。</vt:lpstr>
      <vt:lpstr>PowerPoint Presentation</vt:lpstr>
      <vt:lpstr>聽你這樣說，我有一個感覺就是你們很希望捨棄舊有的文化而取新的。為我們亞洲人，我們仍非常欣賞舊有文化，特別在道德倫理方面，我們更能接受西方的文化，許多事情都以西方文化作為標準，例如尊重人權，男女平等，並視之為普世價值。我相信這些價值觀念都是受基督宗教所影響的。然而，西方人對科學的探索精神，甚麼都要講求理據，為東方人真的缺少了這一點，特別中國人很喜歡講人的悟性，幾時人能悟就會明白，甚至通透，悟是沒有科學根據的。又例如中國人的醫術，大多是靠經驗累積而成，沒甚麼理據證實，便用了幾千年了。追求真善美這些美德，我想也是悟出的，很難以科學精神去探索。東方人不斷向西方學習，但很少，我說很少，不是沒有，很少西方人會研究東方文化與信仰。人像是把科學取代了「神」，科學成了現代「宗教」。宗教信仰成了孤島。不過，我覺得你不用如此灰心，早在五十多年前，梵蒂岡第二屆大公會議已知悉問題之所在，並作出積極回應。教會再沒有抗拒科學、史學和哲學，並認為這方面的研討和發現，激發神學要作出新的探索。教會還邀請神學家們要發掘出向現代人宣講真理更適宜的方式。因為信德真理和在確保真理內容不變的條件下，發揮真理的方式，是截然不同的兩回事﹙參閱論教會在現代世界牧職憲章62﹚。我非常同意你的想法，教會的惟一出路是平信徒。現今世界已陷入另一種對現世事物的偶像崇拜，變成了現世事物的奴隸。整個教會的任務應該是使現世秩序在基督內重建起來，平信徒應把此責視為己任﹙參閱教友傳教法令7﹚。</vt:lpstr>
      <vt:lpstr>WA：  不錯，文化不是一朝一日造成的，我們真的要珍惜自己的文化，不應如此容易地丟棄。二千多年的教會傳遞的信仰更應珍惜，希望教會能以現代的語言文化傳述真理福音。文化是用以服務人，而非人去服膺文化。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2022-01-05T07:16:26Z</dcterms:created>
  <dcterms:modified xsi:type="dcterms:W3CDTF">2022-01-05T08:00:53Z</dcterms:modified>
</cp:coreProperties>
</file>