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939E4E-5F88-42CA-946F-D14136E71116}" v="112" dt="2022-01-05T06:39:24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scilla Wong" userId="S::spcsprw@spcs.edu.hk::00e3236a-ab67-4239-888f-325bce813678" providerId="AD" clId="Web-{55939E4E-5F88-42CA-946F-D14136E71116}"/>
    <pc:docChg chg="addSld delSld modSld">
      <pc:chgData name="Priscilla Wong" userId="S::spcsprw@spcs.edu.hk::00e3236a-ab67-4239-888f-325bce813678" providerId="AD" clId="Web-{55939E4E-5F88-42CA-946F-D14136E71116}" dt="2022-01-05T06:39:35.969" v="135"/>
      <pc:docMkLst>
        <pc:docMk/>
      </pc:docMkLst>
      <pc:sldChg chg="modSp">
        <pc:chgData name="Priscilla Wong" userId="S::spcsprw@spcs.edu.hk::00e3236a-ab67-4239-888f-325bce813678" providerId="AD" clId="Web-{55939E4E-5F88-42CA-946F-D14136E71116}" dt="2022-01-05T05:37:53.569" v="1" actId="20577"/>
        <pc:sldMkLst>
          <pc:docMk/>
          <pc:sldMk cId="3622625124" sldId="256"/>
        </pc:sldMkLst>
        <pc:spChg chg="mod">
          <ac:chgData name="Priscilla Wong" userId="S::spcsprw@spcs.edu.hk::00e3236a-ab67-4239-888f-325bce813678" providerId="AD" clId="Web-{55939E4E-5F88-42CA-946F-D14136E71116}" dt="2022-01-05T05:37:53.569" v="1" actId="20577"/>
          <ac:spMkLst>
            <pc:docMk/>
            <pc:sldMk cId="3622625124" sldId="256"/>
            <ac:spMk id="2" creationId="{00000000-0000-0000-0000-000000000000}"/>
          </ac:spMkLst>
        </pc:spChg>
      </pc:sldChg>
      <pc:sldChg chg="addSp delSp modSp new mod setBg setClrOvrMap">
        <pc:chgData name="Priscilla Wong" userId="S::spcsprw@spcs.edu.hk::00e3236a-ab67-4239-888f-325bce813678" providerId="AD" clId="Web-{55939E4E-5F88-42CA-946F-D14136E71116}" dt="2022-01-05T05:38:28.804" v="8"/>
        <pc:sldMkLst>
          <pc:docMk/>
          <pc:sldMk cId="545320841" sldId="257"/>
        </pc:sldMkLst>
        <pc:spChg chg="mod">
          <ac:chgData name="Priscilla Wong" userId="S::spcsprw@spcs.edu.hk::00e3236a-ab67-4239-888f-325bce813678" providerId="AD" clId="Web-{55939E4E-5F88-42CA-946F-D14136E71116}" dt="2022-01-05T05:38:28.804" v="8"/>
          <ac:spMkLst>
            <pc:docMk/>
            <pc:sldMk cId="545320841" sldId="257"/>
            <ac:spMk id="2" creationId="{2240674D-E73B-4C32-9620-ADB39E9815F4}"/>
          </ac:spMkLst>
        </pc:spChg>
        <pc:spChg chg="mod">
          <ac:chgData name="Priscilla Wong" userId="S::spcsprw@spcs.edu.hk::00e3236a-ab67-4239-888f-325bce813678" providerId="AD" clId="Web-{55939E4E-5F88-42CA-946F-D14136E71116}" dt="2022-01-05T05:38:28.804" v="8"/>
          <ac:spMkLst>
            <pc:docMk/>
            <pc:sldMk cId="545320841" sldId="257"/>
            <ac:spMk id="3" creationId="{C5C5DDAF-63CB-4648-B659-A09E069F75ED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38:28.804" v="7"/>
          <ac:spMkLst>
            <pc:docMk/>
            <pc:sldMk cId="545320841" sldId="257"/>
            <ac:spMk id="5" creationId="{66AFD431-09B7-42CA-BF39-9FE5DBE53797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38:28.804" v="7"/>
          <ac:spMkLst>
            <pc:docMk/>
            <pc:sldMk cId="545320841" sldId="257"/>
            <ac:spMk id="7" creationId="{E7D63BAB-D0DB-4F66-92F9-4D2E0A2E5A47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38:26.336" v="5"/>
          <ac:spMkLst>
            <pc:docMk/>
            <pc:sldMk cId="545320841" sldId="257"/>
            <ac:spMk id="8" creationId="{40F1E87C-C9CB-44C0-A79E-F2384368470D}"/>
          </ac:spMkLst>
        </pc:spChg>
        <pc:spChg chg="add">
          <ac:chgData name="Priscilla Wong" userId="S::spcsprw@spcs.edu.hk::00e3236a-ab67-4239-888f-325bce813678" providerId="AD" clId="Web-{55939E4E-5F88-42CA-946F-D14136E71116}" dt="2022-01-05T05:38:28.804" v="8"/>
          <ac:spMkLst>
            <pc:docMk/>
            <pc:sldMk cId="545320841" sldId="257"/>
            <ac:spMk id="9" creationId="{66AFD431-09B7-42CA-BF39-9FE5DBE53797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38:26.336" v="5"/>
          <ac:spMkLst>
            <pc:docMk/>
            <pc:sldMk cId="545320841" sldId="257"/>
            <ac:spMk id="24" creationId="{31FE9B99-9825-4E0E-B4FB-432E59A85FCA}"/>
          </ac:spMkLst>
        </pc:spChg>
        <pc:spChg chg="add">
          <ac:chgData name="Priscilla Wong" userId="S::spcsprw@spcs.edu.hk::00e3236a-ab67-4239-888f-325bce813678" providerId="AD" clId="Web-{55939E4E-5F88-42CA-946F-D14136E71116}" dt="2022-01-05T05:38:28.804" v="8"/>
          <ac:spMkLst>
            <pc:docMk/>
            <pc:sldMk cId="545320841" sldId="257"/>
            <ac:spMk id="25" creationId="{E7D63BAB-D0DB-4F66-92F9-4D2E0A2E5A47}"/>
          </ac:spMkLst>
        </pc:spChg>
        <pc:grpChg chg="add del">
          <ac:chgData name="Priscilla Wong" userId="S::spcsprw@spcs.edu.hk::00e3236a-ab67-4239-888f-325bce813678" providerId="AD" clId="Web-{55939E4E-5F88-42CA-946F-D14136E71116}" dt="2022-01-05T05:38:28.804" v="7"/>
          <ac:grpSpMkLst>
            <pc:docMk/>
            <pc:sldMk cId="545320841" sldId="257"/>
            <ac:grpSpMk id="6" creationId="{9711C96E-3D2D-48C8-AAB9-C1CB02D1D51C}"/>
          </ac:grpSpMkLst>
        </pc:grpChg>
        <pc:grpChg chg="add del">
          <ac:chgData name="Priscilla Wong" userId="S::spcsprw@spcs.edu.hk::00e3236a-ab67-4239-888f-325bce813678" providerId="AD" clId="Web-{55939E4E-5F88-42CA-946F-D14136E71116}" dt="2022-01-05T05:38:26.336" v="5"/>
          <ac:grpSpMkLst>
            <pc:docMk/>
            <pc:sldMk cId="545320841" sldId="257"/>
            <ac:grpSpMk id="10" creationId="{BA4A957B-DB4E-4D89-ADEF-2767404BD9B7}"/>
          </ac:grpSpMkLst>
        </pc:grpChg>
        <pc:grpChg chg="add">
          <ac:chgData name="Priscilla Wong" userId="S::spcsprw@spcs.edu.hk::00e3236a-ab67-4239-888f-325bce813678" providerId="AD" clId="Web-{55939E4E-5F88-42CA-946F-D14136E71116}" dt="2022-01-05T05:38:28.804" v="8"/>
          <ac:grpSpMkLst>
            <pc:docMk/>
            <pc:sldMk cId="545320841" sldId="257"/>
            <ac:grpSpMk id="23" creationId="{9711C96E-3D2D-48C8-AAB9-C1CB02D1D51C}"/>
          </ac:grpSpMkLst>
        </pc:grpChg>
      </pc:sldChg>
      <pc:sldChg chg="addSp delSp modSp new mod setBg setClrOvrMap">
        <pc:chgData name="Priscilla Wong" userId="S::spcsprw@spcs.edu.hk::00e3236a-ab67-4239-888f-325bce813678" providerId="AD" clId="Web-{55939E4E-5F88-42CA-946F-D14136E71116}" dt="2022-01-05T05:46:43.800" v="27" actId="14100"/>
        <pc:sldMkLst>
          <pc:docMk/>
          <pc:sldMk cId="1839966371" sldId="258"/>
        </pc:sldMkLst>
        <pc:spChg chg="del mod">
          <ac:chgData name="Priscilla Wong" userId="S::spcsprw@spcs.edu.hk::00e3236a-ab67-4239-888f-325bce813678" providerId="AD" clId="Web-{55939E4E-5F88-42CA-946F-D14136E71116}" dt="2022-01-05T05:46:39.815" v="25"/>
          <ac:spMkLst>
            <pc:docMk/>
            <pc:sldMk cId="1839966371" sldId="258"/>
            <ac:spMk id="2" creationId="{3075D76B-6AA1-44F0-9601-D660EE2748D7}"/>
          </ac:spMkLst>
        </pc:spChg>
        <pc:spChg chg="mod ord">
          <ac:chgData name="Priscilla Wong" userId="S::spcsprw@spcs.edu.hk::00e3236a-ab67-4239-888f-325bce813678" providerId="AD" clId="Web-{55939E4E-5F88-42CA-946F-D14136E71116}" dt="2022-01-05T05:46:43.800" v="27" actId="14100"/>
          <ac:spMkLst>
            <pc:docMk/>
            <pc:sldMk cId="1839966371" sldId="258"/>
            <ac:spMk id="3" creationId="{E2151ADF-A5E5-4C97-9D9C-AD5CDDF79793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46:33.940" v="24"/>
          <ac:spMkLst>
            <pc:docMk/>
            <pc:sldMk cId="1839966371" sldId="258"/>
            <ac:spMk id="5" creationId="{83030214-227F-42DB-9282-BBA6AF8D94A8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46:33.940" v="24"/>
          <ac:spMkLst>
            <pc:docMk/>
            <pc:sldMk cId="1839966371" sldId="258"/>
            <ac:spMk id="6" creationId="{0D7A9289-BAD1-4A78-979F-A655C886DBF5}"/>
          </ac:spMkLst>
        </pc:spChg>
        <pc:spChg chg="add mod">
          <ac:chgData name="Priscilla Wong" userId="S::spcsprw@spcs.edu.hk::00e3236a-ab67-4239-888f-325bce813678" providerId="AD" clId="Web-{55939E4E-5F88-42CA-946F-D14136E71116}" dt="2022-01-05T05:46:33.940" v="24"/>
          <ac:spMkLst>
            <pc:docMk/>
            <pc:sldMk cId="1839966371" sldId="258"/>
            <ac:spMk id="7" creationId="{7C032AD8-0539-44F1-8960-04EDD15855A5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44:37" v="18"/>
          <ac:spMkLst>
            <pc:docMk/>
            <pc:sldMk cId="1839966371" sldId="258"/>
            <ac:spMk id="8" creationId="{40F1E87C-C9CB-44C0-A79E-F2384368470D}"/>
          </ac:spMkLst>
        </pc:spChg>
        <pc:spChg chg="add">
          <ac:chgData name="Priscilla Wong" userId="S::spcsprw@spcs.edu.hk::00e3236a-ab67-4239-888f-325bce813678" providerId="AD" clId="Web-{55939E4E-5F88-42CA-946F-D14136E71116}" dt="2022-01-05T05:46:33.940" v="24"/>
          <ac:spMkLst>
            <pc:docMk/>
            <pc:sldMk cId="1839966371" sldId="258"/>
            <ac:spMk id="12" creationId="{1A44C337-3893-4B29-A265-B1329150B6AA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44:37" v="18"/>
          <ac:spMkLst>
            <pc:docMk/>
            <pc:sldMk cId="1839966371" sldId="258"/>
            <ac:spMk id="24" creationId="{31FE9B99-9825-4E0E-B4FB-432E59A85FCA}"/>
          </ac:spMkLst>
        </pc:spChg>
        <pc:spChg chg="add">
          <ac:chgData name="Priscilla Wong" userId="S::spcsprw@spcs.edu.hk::00e3236a-ab67-4239-888f-325bce813678" providerId="AD" clId="Web-{55939E4E-5F88-42CA-946F-D14136E71116}" dt="2022-01-05T05:46:33.940" v="24"/>
          <ac:spMkLst>
            <pc:docMk/>
            <pc:sldMk cId="1839966371" sldId="258"/>
            <ac:spMk id="42" creationId="{AA5CD610-ED7C-4CED-A9A1-174432C88AF8}"/>
          </ac:spMkLst>
        </pc:spChg>
        <pc:spChg chg="add">
          <ac:chgData name="Priscilla Wong" userId="S::spcsprw@spcs.edu.hk::00e3236a-ab67-4239-888f-325bce813678" providerId="AD" clId="Web-{55939E4E-5F88-42CA-946F-D14136E71116}" dt="2022-01-05T05:46:33.940" v="24"/>
          <ac:spMkLst>
            <pc:docMk/>
            <pc:sldMk cId="1839966371" sldId="258"/>
            <ac:spMk id="44" creationId="{0C4379BF-8C7A-480A-BC36-DA55D92A9356}"/>
          </ac:spMkLst>
        </pc:spChg>
        <pc:grpChg chg="add del">
          <ac:chgData name="Priscilla Wong" userId="S::spcsprw@spcs.edu.hk::00e3236a-ab67-4239-888f-325bce813678" providerId="AD" clId="Web-{55939E4E-5F88-42CA-946F-D14136E71116}" dt="2022-01-05T05:44:37" v="18"/>
          <ac:grpSpMkLst>
            <pc:docMk/>
            <pc:sldMk cId="1839966371" sldId="258"/>
            <ac:grpSpMk id="10" creationId="{BA4A957B-DB4E-4D89-ADEF-2767404BD9B7}"/>
          </ac:grpSpMkLst>
        </pc:grpChg>
        <pc:grpChg chg="add">
          <ac:chgData name="Priscilla Wong" userId="S::spcsprw@spcs.edu.hk::00e3236a-ab67-4239-888f-325bce813678" providerId="AD" clId="Web-{55939E4E-5F88-42CA-946F-D14136E71116}" dt="2022-01-05T05:46:33.940" v="24"/>
          <ac:grpSpMkLst>
            <pc:docMk/>
            <pc:sldMk cId="1839966371" sldId="258"/>
            <ac:grpSpMk id="14" creationId="{81E0B358-1267-4844-8B3D-B7A279B4175A}"/>
          </ac:grpSpMkLst>
        </pc:grpChg>
        <pc:grpChg chg="add">
          <ac:chgData name="Priscilla Wong" userId="S::spcsprw@spcs.edu.hk::00e3236a-ab67-4239-888f-325bce813678" providerId="AD" clId="Web-{55939E4E-5F88-42CA-946F-D14136E71116}" dt="2022-01-05T05:46:33.940" v="24"/>
          <ac:grpSpMkLst>
            <pc:docMk/>
            <pc:sldMk cId="1839966371" sldId="258"/>
            <ac:grpSpMk id="28" creationId="{AF44CA9C-80E8-44E1-A79C-D6EBFC73BCA0}"/>
          </ac:grpSpMkLst>
        </pc:grpChg>
        <pc:picChg chg="add mod">
          <ac:chgData name="Priscilla Wong" userId="S::spcsprw@spcs.edu.hk::00e3236a-ab67-4239-888f-325bce813678" providerId="AD" clId="Web-{55939E4E-5F88-42CA-946F-D14136E71116}" dt="2022-01-05T05:46:33.940" v="24"/>
          <ac:picMkLst>
            <pc:docMk/>
            <pc:sldMk cId="1839966371" sldId="258"/>
            <ac:picMk id="4" creationId="{79B3744B-6C72-46E9-8EB1-319B062AC126}"/>
          </ac:picMkLst>
        </pc:picChg>
      </pc:sldChg>
      <pc:sldChg chg="addSp delSp modSp new mod setBg setClrOvrMap">
        <pc:chgData name="Priscilla Wong" userId="S::spcsprw@spcs.edu.hk::00e3236a-ab67-4239-888f-325bce813678" providerId="AD" clId="Web-{55939E4E-5F88-42CA-946F-D14136E71116}" dt="2022-01-05T05:48:12.630" v="44" actId="1076"/>
        <pc:sldMkLst>
          <pc:docMk/>
          <pc:sldMk cId="3974703371" sldId="259"/>
        </pc:sldMkLst>
        <pc:spChg chg="del mod">
          <ac:chgData name="Priscilla Wong" userId="S::spcsprw@spcs.edu.hk::00e3236a-ab67-4239-888f-325bce813678" providerId="AD" clId="Web-{55939E4E-5F88-42CA-946F-D14136E71116}" dt="2022-01-05T05:47:15.566" v="33"/>
          <ac:spMkLst>
            <pc:docMk/>
            <pc:sldMk cId="3974703371" sldId="259"/>
            <ac:spMk id="2" creationId="{B213DFC7-7AE9-4FA4-AB6B-5E4A578377FB}"/>
          </ac:spMkLst>
        </pc:spChg>
        <pc:spChg chg="mod">
          <ac:chgData name="Priscilla Wong" userId="S::spcsprw@spcs.edu.hk::00e3236a-ab67-4239-888f-325bce813678" providerId="AD" clId="Web-{55939E4E-5F88-42CA-946F-D14136E71116}" dt="2022-01-05T05:47:12.738" v="32"/>
          <ac:spMkLst>
            <pc:docMk/>
            <pc:sldMk cId="3974703371" sldId="259"/>
            <ac:spMk id="3" creationId="{4D0F2283-92FC-4579-8723-669BEBDA9F82}"/>
          </ac:spMkLst>
        </pc:spChg>
        <pc:spChg chg="add">
          <ac:chgData name="Priscilla Wong" userId="S::spcsprw@spcs.edu.hk::00e3236a-ab67-4239-888f-325bce813678" providerId="AD" clId="Web-{55939E4E-5F88-42CA-946F-D14136E71116}" dt="2022-01-05T05:47:12.738" v="32"/>
          <ac:spMkLst>
            <pc:docMk/>
            <pc:sldMk cId="3974703371" sldId="259"/>
            <ac:spMk id="5" creationId="{5BE0789E-91A7-4246-978E-A17FE1BF952A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47:12.722" v="31"/>
          <ac:spMkLst>
            <pc:docMk/>
            <pc:sldMk cId="3974703371" sldId="259"/>
            <ac:spMk id="8" creationId="{0A46F010-D160-4609-8979-FFD8C1EA6C43}"/>
          </ac:spMkLst>
        </pc:spChg>
        <pc:spChg chg="add">
          <ac:chgData name="Priscilla Wong" userId="S::spcsprw@spcs.edu.hk::00e3236a-ab67-4239-888f-325bce813678" providerId="AD" clId="Web-{55939E4E-5F88-42CA-946F-D14136E71116}" dt="2022-01-05T05:47:12.738" v="32"/>
          <ac:spMkLst>
            <pc:docMk/>
            <pc:sldMk cId="3974703371" sldId="259"/>
            <ac:spMk id="9" creationId="{9782F52E-0F94-4BFC-9F89-B054DDEAB9EF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47:12.722" v="31"/>
          <ac:spMkLst>
            <pc:docMk/>
            <pc:sldMk cId="3974703371" sldId="259"/>
            <ac:spMk id="10" creationId="{81B8C4F6-C3AC-4C94-8EC7-E4F7B7E9CDB6}"/>
          </ac:spMkLst>
        </pc:spChg>
        <pc:spChg chg="add">
          <ac:chgData name="Priscilla Wong" userId="S::spcsprw@spcs.edu.hk::00e3236a-ab67-4239-888f-325bce813678" providerId="AD" clId="Web-{55939E4E-5F88-42CA-946F-D14136E71116}" dt="2022-01-05T05:47:12.738" v="32"/>
          <ac:spMkLst>
            <pc:docMk/>
            <pc:sldMk cId="3974703371" sldId="259"/>
            <ac:spMk id="24" creationId="{15EDA122-4530-45D2-A70A-B1A967AAE566}"/>
          </ac:spMkLst>
        </pc:spChg>
        <pc:spChg chg="add mod">
          <ac:chgData name="Priscilla Wong" userId="S::spcsprw@spcs.edu.hk::00e3236a-ab67-4239-888f-325bce813678" providerId="AD" clId="Web-{55939E4E-5F88-42CA-946F-D14136E71116}" dt="2022-01-05T05:48:12.630" v="44" actId="1076"/>
          <ac:spMkLst>
            <pc:docMk/>
            <pc:sldMk cId="3974703371" sldId="259"/>
            <ac:spMk id="25" creationId="{30FE4D68-40E3-4ED4-9F11-601D3462D7EB}"/>
          </ac:spMkLst>
        </pc:spChg>
        <pc:spChg chg="add del">
          <ac:chgData name="Priscilla Wong" userId="S::spcsprw@spcs.edu.hk::00e3236a-ab67-4239-888f-325bce813678" providerId="AD" clId="Web-{55939E4E-5F88-42CA-946F-D14136E71116}" dt="2022-01-05T05:47:12.722" v="31"/>
          <ac:spMkLst>
            <pc:docMk/>
            <pc:sldMk cId="3974703371" sldId="259"/>
            <ac:spMk id="40" creationId="{91328346-8BAD-4616-B50B-5CFDA5648D6A}"/>
          </ac:spMkLst>
        </pc:spChg>
        <pc:grpChg chg="add">
          <ac:chgData name="Priscilla Wong" userId="S::spcsprw@spcs.edu.hk::00e3236a-ab67-4239-888f-325bce813678" providerId="AD" clId="Web-{55939E4E-5F88-42CA-946F-D14136E71116}" dt="2022-01-05T05:47:12.738" v="32"/>
          <ac:grpSpMkLst>
            <pc:docMk/>
            <pc:sldMk cId="3974703371" sldId="259"/>
            <ac:grpSpMk id="6" creationId="{3C6C0BD2-8B3C-4042-B4EE-5DB7665A3736}"/>
          </ac:grpSpMkLst>
        </pc:grpChg>
        <pc:grpChg chg="add del">
          <ac:chgData name="Priscilla Wong" userId="S::spcsprw@spcs.edu.hk::00e3236a-ab67-4239-888f-325bce813678" providerId="AD" clId="Web-{55939E4E-5F88-42CA-946F-D14136E71116}" dt="2022-01-05T05:47:12.722" v="31"/>
          <ac:grpSpMkLst>
            <pc:docMk/>
            <pc:sldMk cId="3974703371" sldId="259"/>
            <ac:grpSpMk id="12" creationId="{0B789310-9859-4942-98C8-3D2F12AAAE73}"/>
          </ac:grpSpMkLst>
        </pc:grpChg>
        <pc:grpChg chg="add del">
          <ac:chgData name="Priscilla Wong" userId="S::spcsprw@spcs.edu.hk::00e3236a-ab67-4239-888f-325bce813678" providerId="AD" clId="Web-{55939E4E-5F88-42CA-946F-D14136E71116}" dt="2022-01-05T05:47:12.722" v="31"/>
          <ac:grpSpMkLst>
            <pc:docMk/>
            <pc:sldMk cId="3974703371" sldId="259"/>
            <ac:grpSpMk id="26" creationId="{6F1CEC7A-E419-4950-AA57-B00546C29CAF}"/>
          </ac:grpSpMkLst>
        </pc:grpChg>
        <pc:picChg chg="add mod">
          <ac:chgData name="Priscilla Wong" userId="S::spcsprw@spcs.edu.hk::00e3236a-ab67-4239-888f-325bce813678" providerId="AD" clId="Web-{55939E4E-5F88-42CA-946F-D14136E71116}" dt="2022-01-05T05:48:07.942" v="42" actId="1076"/>
          <ac:picMkLst>
            <pc:docMk/>
            <pc:sldMk cId="3974703371" sldId="259"/>
            <ac:picMk id="4" creationId="{54F525F9-4A96-42F8-A9CC-3FE05307EE11}"/>
          </ac:picMkLst>
        </pc:picChg>
      </pc:sldChg>
      <pc:sldChg chg="addSp delSp modSp new mod setBg setClrOvrMap">
        <pc:chgData name="Priscilla Wong" userId="S::spcsprw@spcs.edu.hk::00e3236a-ab67-4239-888f-325bce813678" providerId="AD" clId="Web-{55939E4E-5F88-42CA-946F-D14136E71116}" dt="2022-01-05T06:08:18.106" v="54"/>
        <pc:sldMkLst>
          <pc:docMk/>
          <pc:sldMk cId="3511920609" sldId="260"/>
        </pc:sldMkLst>
        <pc:spChg chg="del">
          <ac:chgData name="Priscilla Wong" userId="S::spcsprw@spcs.edu.hk::00e3236a-ab67-4239-888f-325bce813678" providerId="AD" clId="Web-{55939E4E-5F88-42CA-946F-D14136E71116}" dt="2022-01-05T05:48:47.365" v="49"/>
          <ac:spMkLst>
            <pc:docMk/>
            <pc:sldMk cId="3511920609" sldId="260"/>
            <ac:spMk id="2" creationId="{E2C479C1-8D63-4449-9474-5DA0EC3C8876}"/>
          </ac:spMkLst>
        </pc:spChg>
        <pc:spChg chg="mod ord">
          <ac:chgData name="Priscilla Wong" userId="S::spcsprw@spcs.edu.hk::00e3236a-ab67-4239-888f-325bce813678" providerId="AD" clId="Web-{55939E4E-5F88-42CA-946F-D14136E71116}" dt="2022-01-05T06:08:18.106" v="54"/>
          <ac:spMkLst>
            <pc:docMk/>
            <pc:sldMk cId="3511920609" sldId="260"/>
            <ac:spMk id="3" creationId="{0D7EBEA8-D24A-4912-8104-96FF581F2605}"/>
          </ac:spMkLst>
        </pc:spChg>
        <pc:spChg chg="add">
          <ac:chgData name="Priscilla Wong" userId="S::spcsprw@spcs.edu.hk::00e3236a-ab67-4239-888f-325bce813678" providerId="AD" clId="Web-{55939E4E-5F88-42CA-946F-D14136E71116}" dt="2022-01-05T06:08:10.950" v="51"/>
          <ac:spMkLst>
            <pc:docMk/>
            <pc:sldMk cId="3511920609" sldId="260"/>
            <ac:spMk id="8" creationId="{39EE869B-085D-43B3-AED8-9B065561249F}"/>
          </ac:spMkLst>
        </pc:spChg>
        <pc:spChg chg="add">
          <ac:chgData name="Priscilla Wong" userId="S::spcsprw@spcs.edu.hk::00e3236a-ab67-4239-888f-325bce813678" providerId="AD" clId="Web-{55939E4E-5F88-42CA-946F-D14136E71116}" dt="2022-01-05T06:08:10.950" v="51"/>
          <ac:spMkLst>
            <pc:docMk/>
            <pc:sldMk cId="3511920609" sldId="260"/>
            <ac:spMk id="10" creationId="{C54E744A-A072-47AF-981A-37186176C2CC}"/>
          </ac:spMkLst>
        </pc:spChg>
        <pc:spChg chg="add">
          <ac:chgData name="Priscilla Wong" userId="S::spcsprw@spcs.edu.hk::00e3236a-ab67-4239-888f-325bce813678" providerId="AD" clId="Web-{55939E4E-5F88-42CA-946F-D14136E71116}" dt="2022-01-05T06:08:10.950" v="51"/>
          <ac:spMkLst>
            <pc:docMk/>
            <pc:sldMk cId="3511920609" sldId="260"/>
            <ac:spMk id="12" creationId="{F0254341-1068-4FB7-8AEF-220C6EB4101F}"/>
          </ac:spMkLst>
        </pc:spChg>
        <pc:picChg chg="add mod">
          <ac:chgData name="Priscilla Wong" userId="S::spcsprw@spcs.edu.hk::00e3236a-ab67-4239-888f-325bce813678" providerId="AD" clId="Web-{55939E4E-5F88-42CA-946F-D14136E71116}" dt="2022-01-05T06:08:10.950" v="51"/>
          <ac:picMkLst>
            <pc:docMk/>
            <pc:sldMk cId="3511920609" sldId="260"/>
            <ac:picMk id="2" creationId="{E285614E-4A90-412D-9882-EAE915C14953}"/>
          </ac:picMkLst>
        </pc:picChg>
      </pc:sldChg>
      <pc:sldChg chg="addSp delSp modSp new mod setBg setClrOvrMap">
        <pc:chgData name="Priscilla Wong" userId="S::spcsprw@spcs.edu.hk::00e3236a-ab67-4239-888f-325bce813678" providerId="AD" clId="Web-{55939E4E-5F88-42CA-946F-D14136E71116}" dt="2022-01-05T06:15:17.567" v="68"/>
        <pc:sldMkLst>
          <pc:docMk/>
          <pc:sldMk cId="547849993" sldId="261"/>
        </pc:sldMkLst>
        <pc:spChg chg="del">
          <ac:chgData name="Priscilla Wong" userId="S::spcsprw@spcs.edu.hk::00e3236a-ab67-4239-888f-325bce813678" providerId="AD" clId="Web-{55939E4E-5F88-42CA-946F-D14136E71116}" dt="2022-01-05T06:08:40.450" v="60"/>
          <ac:spMkLst>
            <pc:docMk/>
            <pc:sldMk cId="547849993" sldId="261"/>
            <ac:spMk id="2" creationId="{28EEEE92-B6E9-4B3E-8644-DCD298AE4D70}"/>
          </ac:spMkLst>
        </pc:spChg>
        <pc:spChg chg="mod ord">
          <ac:chgData name="Priscilla Wong" userId="S::spcsprw@spcs.edu.hk::00e3236a-ab67-4239-888f-325bce813678" providerId="AD" clId="Web-{55939E4E-5F88-42CA-946F-D14136E71116}" dt="2022-01-05T06:15:17.567" v="68"/>
          <ac:spMkLst>
            <pc:docMk/>
            <pc:sldMk cId="547849993" sldId="261"/>
            <ac:spMk id="3" creationId="{40F852AF-4B12-4DA9-B58E-D6D702F6D65C}"/>
          </ac:spMkLst>
        </pc:spChg>
        <pc:spChg chg="add mod">
          <ac:chgData name="Priscilla Wong" userId="S::spcsprw@spcs.edu.hk::00e3236a-ab67-4239-888f-325bce813678" providerId="AD" clId="Web-{55939E4E-5F88-42CA-946F-D14136E71116}" dt="2022-01-05T06:15:17.567" v="68"/>
          <ac:spMkLst>
            <pc:docMk/>
            <pc:sldMk cId="547849993" sldId="261"/>
            <ac:spMk id="5" creationId="{1CA68E08-841B-4853-B7B8-70DF3F01A928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5:17.567" v="68"/>
          <ac:spMkLst>
            <pc:docMk/>
            <pc:sldMk cId="547849993" sldId="261"/>
            <ac:spMk id="8" creationId="{CD306B45-25EE-434D-ABA9-A27B79320CFF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5:17.567" v="68"/>
          <ac:spMkLst>
            <pc:docMk/>
            <pc:sldMk cId="547849993" sldId="261"/>
            <ac:spMk id="10" creationId="{0A42F85E-4939-431E-8B4A-EC07C8E0AB65}"/>
          </ac:spMkLst>
        </pc:spChg>
        <pc:spChg chg="add">
          <ac:chgData name="Priscilla Wong" userId="S::spcsprw@spcs.edu.hk::00e3236a-ab67-4239-888f-325bce813678" providerId="AD" clId="Web-{55939E4E-5F88-42CA-946F-D14136E71116}" dt="2022-01-05T06:15:17.567" v="68"/>
          <ac:spMkLst>
            <pc:docMk/>
            <pc:sldMk cId="547849993" sldId="261"/>
            <ac:spMk id="31" creationId="{35879851-1A1D-4246-AAA1-C484E858337D}"/>
          </ac:spMkLst>
        </pc:spChg>
        <pc:grpChg chg="add del">
          <ac:chgData name="Priscilla Wong" userId="S::spcsprw@spcs.edu.hk::00e3236a-ab67-4239-888f-325bce813678" providerId="AD" clId="Web-{55939E4E-5F88-42CA-946F-D14136E71116}" dt="2022-01-05T06:15:17.567" v="68"/>
          <ac:grpSpMkLst>
            <pc:docMk/>
            <pc:sldMk cId="547849993" sldId="261"/>
            <ac:grpSpMk id="14" creationId="{5D2B17EF-74EB-4C33-B2E2-8E727B2E7D68}"/>
          </ac:grpSpMkLst>
        </pc:grpChg>
        <pc:picChg chg="add mod">
          <ac:chgData name="Priscilla Wong" userId="S::spcsprw@spcs.edu.hk::00e3236a-ab67-4239-888f-325bce813678" providerId="AD" clId="Web-{55939E4E-5F88-42CA-946F-D14136E71116}" dt="2022-01-05T06:15:17.567" v="68"/>
          <ac:picMkLst>
            <pc:docMk/>
            <pc:sldMk cId="547849993" sldId="261"/>
            <ac:picMk id="4" creationId="{93B21326-D745-4BFE-A606-19887697E7F7}"/>
          </ac:picMkLst>
        </pc:picChg>
        <pc:cxnChg chg="add del">
          <ac:chgData name="Priscilla Wong" userId="S::spcsprw@spcs.edu.hk::00e3236a-ab67-4239-888f-325bce813678" providerId="AD" clId="Web-{55939E4E-5F88-42CA-946F-D14136E71116}" dt="2022-01-05T06:15:17.567" v="68"/>
          <ac:cxnSpMkLst>
            <pc:docMk/>
            <pc:sldMk cId="547849993" sldId="261"/>
            <ac:cxnSpMk id="12" creationId="{27EBB3F9-D6F7-4F6A-8843-9FEBA15E4969}"/>
          </ac:cxnSpMkLst>
        </pc:cxnChg>
      </pc:sldChg>
      <pc:sldChg chg="addSp delSp modSp new mod setBg setClrOvrMap">
        <pc:chgData name="Priscilla Wong" userId="S::spcsprw@spcs.edu.hk::00e3236a-ab67-4239-888f-325bce813678" providerId="AD" clId="Web-{55939E4E-5F88-42CA-946F-D14136E71116}" dt="2022-01-05T06:16:30.318" v="78"/>
        <pc:sldMkLst>
          <pc:docMk/>
          <pc:sldMk cId="288182478" sldId="262"/>
        </pc:sldMkLst>
        <pc:spChg chg="del">
          <ac:chgData name="Priscilla Wong" userId="S::spcsprw@spcs.edu.hk::00e3236a-ab67-4239-888f-325bce813678" providerId="AD" clId="Web-{55939E4E-5F88-42CA-946F-D14136E71116}" dt="2022-01-05T06:15:38.302" v="71"/>
          <ac:spMkLst>
            <pc:docMk/>
            <pc:sldMk cId="288182478" sldId="262"/>
            <ac:spMk id="2" creationId="{FB11143E-F8AD-4F86-A961-1C4CE281D08D}"/>
          </ac:spMkLst>
        </pc:spChg>
        <pc:spChg chg="mod ord">
          <ac:chgData name="Priscilla Wong" userId="S::spcsprw@spcs.edu.hk::00e3236a-ab67-4239-888f-325bce813678" providerId="AD" clId="Web-{55939E4E-5F88-42CA-946F-D14136E71116}" dt="2022-01-05T06:16:30.318" v="78"/>
          <ac:spMkLst>
            <pc:docMk/>
            <pc:sldMk cId="288182478" sldId="262"/>
            <ac:spMk id="3" creationId="{45C076C7-D422-451D-9D98-09A44B3E54CD}"/>
          </ac:spMkLst>
        </pc:spChg>
        <pc:spChg chg="add">
          <ac:chgData name="Priscilla Wong" userId="S::spcsprw@spcs.edu.hk::00e3236a-ab67-4239-888f-325bce813678" providerId="AD" clId="Web-{55939E4E-5F88-42CA-946F-D14136E71116}" dt="2022-01-05T06:16:30.318" v="78"/>
          <ac:spMkLst>
            <pc:docMk/>
            <pc:sldMk cId="288182478" sldId="262"/>
            <ac:spMk id="9" creationId="{39EE869B-085D-43B3-AED8-9B065561249F}"/>
          </ac:spMkLst>
        </pc:spChg>
        <pc:spChg chg="add">
          <ac:chgData name="Priscilla Wong" userId="S::spcsprw@spcs.edu.hk::00e3236a-ab67-4239-888f-325bce813678" providerId="AD" clId="Web-{55939E4E-5F88-42CA-946F-D14136E71116}" dt="2022-01-05T06:16:30.318" v="78"/>
          <ac:spMkLst>
            <pc:docMk/>
            <pc:sldMk cId="288182478" sldId="262"/>
            <ac:spMk id="11" creationId="{C54E744A-A072-47AF-981A-37186176C2CC}"/>
          </ac:spMkLst>
        </pc:spChg>
        <pc:spChg chg="add">
          <ac:chgData name="Priscilla Wong" userId="S::spcsprw@spcs.edu.hk::00e3236a-ab67-4239-888f-325bce813678" providerId="AD" clId="Web-{55939E4E-5F88-42CA-946F-D14136E71116}" dt="2022-01-05T06:16:30.318" v="78"/>
          <ac:spMkLst>
            <pc:docMk/>
            <pc:sldMk cId="288182478" sldId="262"/>
            <ac:spMk id="13" creationId="{F0254341-1068-4FB7-8AEF-220C6EB4101F}"/>
          </ac:spMkLst>
        </pc:spChg>
        <pc:picChg chg="add mod">
          <ac:chgData name="Priscilla Wong" userId="S::spcsprw@spcs.edu.hk::00e3236a-ab67-4239-888f-325bce813678" providerId="AD" clId="Web-{55939E4E-5F88-42CA-946F-D14136E71116}" dt="2022-01-05T06:16:30.318" v="78"/>
          <ac:picMkLst>
            <pc:docMk/>
            <pc:sldMk cId="288182478" sldId="262"/>
            <ac:picMk id="4" creationId="{73D6C6C9-CFAD-432A-B0BD-6CF396FA05A7}"/>
          </ac:picMkLst>
        </pc:picChg>
      </pc:sldChg>
      <pc:sldChg chg="addSp delSp modSp new mod setBg">
        <pc:chgData name="Priscilla Wong" userId="S::spcsprw@spcs.edu.hk::00e3236a-ab67-4239-888f-325bce813678" providerId="AD" clId="Web-{55939E4E-5F88-42CA-946F-D14136E71116}" dt="2022-01-05T06:17:30.929" v="89"/>
        <pc:sldMkLst>
          <pc:docMk/>
          <pc:sldMk cId="1997342961" sldId="263"/>
        </pc:sldMkLst>
        <pc:spChg chg="del">
          <ac:chgData name="Priscilla Wong" userId="S::spcsprw@spcs.edu.hk::00e3236a-ab67-4239-888f-325bce813678" providerId="AD" clId="Web-{55939E4E-5F88-42CA-946F-D14136E71116}" dt="2022-01-05T06:16:43.662" v="81"/>
          <ac:spMkLst>
            <pc:docMk/>
            <pc:sldMk cId="1997342961" sldId="263"/>
            <ac:spMk id="2" creationId="{7F09109A-BFA3-4612-9818-E981B2AE550D}"/>
          </ac:spMkLst>
        </pc:spChg>
        <pc:spChg chg="mod ord">
          <ac:chgData name="Priscilla Wong" userId="S::spcsprw@spcs.edu.hk::00e3236a-ab67-4239-888f-325bce813678" providerId="AD" clId="Web-{55939E4E-5F88-42CA-946F-D14136E71116}" dt="2022-01-05T06:17:30.929" v="89"/>
          <ac:spMkLst>
            <pc:docMk/>
            <pc:sldMk cId="1997342961" sldId="263"/>
            <ac:spMk id="3" creationId="{C05B496E-4373-4338-B204-0302D0527807}"/>
          </ac:spMkLst>
        </pc:spChg>
        <pc:spChg chg="add mod">
          <ac:chgData name="Priscilla Wong" userId="S::spcsprw@spcs.edu.hk::00e3236a-ab67-4239-888f-325bce813678" providerId="AD" clId="Web-{55939E4E-5F88-42CA-946F-D14136E71116}" dt="2022-01-05T06:17:30.929" v="89"/>
          <ac:spMkLst>
            <pc:docMk/>
            <pc:sldMk cId="1997342961" sldId="263"/>
            <ac:spMk id="5" creationId="{4418736C-7B97-4795-B8FC-BB651F4215F3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7:30.929" v="89"/>
          <ac:spMkLst>
            <pc:docMk/>
            <pc:sldMk cId="1997342961" sldId="263"/>
            <ac:spMk id="8" creationId="{83030214-227F-42DB-9282-BBA6AF8D94A8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7:30.929" v="89"/>
          <ac:spMkLst>
            <pc:docMk/>
            <pc:sldMk cId="1997342961" sldId="263"/>
            <ac:spMk id="10" creationId="{0D7A9289-BAD1-4A78-979F-A655C886DBF5}"/>
          </ac:spMkLst>
        </pc:spChg>
        <pc:spChg chg="add">
          <ac:chgData name="Priscilla Wong" userId="S::spcsprw@spcs.edu.hk::00e3236a-ab67-4239-888f-325bce813678" providerId="AD" clId="Web-{55939E4E-5F88-42CA-946F-D14136E71116}" dt="2022-01-05T06:17:30.929" v="89"/>
          <ac:spMkLst>
            <pc:docMk/>
            <pc:sldMk cId="1997342961" sldId="263"/>
            <ac:spMk id="12" creationId="{1A44C337-3893-4B29-A265-B1329150B6AA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7:30.913" v="88"/>
          <ac:spMkLst>
            <pc:docMk/>
            <pc:sldMk cId="1997342961" sldId="263"/>
            <ac:spMk id="15" creationId="{23C7736A-5A08-4021-9AB6-390DFF506AA8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7:30.913" v="88"/>
          <ac:spMkLst>
            <pc:docMk/>
            <pc:sldMk cId="1997342961" sldId="263"/>
            <ac:spMk id="17" creationId="{433DF4D3-8A35-461A-ABE0-F56B78A1371F}"/>
          </ac:spMkLst>
        </pc:spChg>
        <pc:spChg chg="add">
          <ac:chgData name="Priscilla Wong" userId="S::spcsprw@spcs.edu.hk::00e3236a-ab67-4239-888f-325bce813678" providerId="AD" clId="Web-{55939E4E-5F88-42CA-946F-D14136E71116}" dt="2022-01-05T06:17:30.929" v="89"/>
          <ac:spMkLst>
            <pc:docMk/>
            <pc:sldMk cId="1997342961" sldId="263"/>
            <ac:spMk id="45" creationId="{AA5CD610-ED7C-4CED-A9A1-174432C88AF8}"/>
          </ac:spMkLst>
        </pc:spChg>
        <pc:spChg chg="add">
          <ac:chgData name="Priscilla Wong" userId="S::spcsprw@spcs.edu.hk::00e3236a-ab67-4239-888f-325bce813678" providerId="AD" clId="Web-{55939E4E-5F88-42CA-946F-D14136E71116}" dt="2022-01-05T06:17:30.929" v="89"/>
          <ac:spMkLst>
            <pc:docMk/>
            <pc:sldMk cId="1997342961" sldId="263"/>
            <ac:spMk id="47" creationId="{0C4379BF-8C7A-480A-BC36-DA55D92A9356}"/>
          </ac:spMkLst>
        </pc:spChg>
        <pc:grpChg chg="add">
          <ac:chgData name="Priscilla Wong" userId="S::spcsprw@spcs.edu.hk::00e3236a-ab67-4239-888f-325bce813678" providerId="AD" clId="Web-{55939E4E-5F88-42CA-946F-D14136E71116}" dt="2022-01-05T06:17:30.929" v="89"/>
          <ac:grpSpMkLst>
            <pc:docMk/>
            <pc:sldMk cId="1997342961" sldId="263"/>
            <ac:grpSpMk id="13" creationId="{81E0B358-1267-4844-8B3D-B7A279B4175A}"/>
          </ac:grpSpMkLst>
        </pc:grpChg>
        <pc:grpChg chg="add">
          <ac:chgData name="Priscilla Wong" userId="S::spcsprw@spcs.edu.hk::00e3236a-ab67-4239-888f-325bce813678" providerId="AD" clId="Web-{55939E4E-5F88-42CA-946F-D14136E71116}" dt="2022-01-05T06:17:30.929" v="89"/>
          <ac:grpSpMkLst>
            <pc:docMk/>
            <pc:sldMk cId="1997342961" sldId="263"/>
            <ac:grpSpMk id="31" creationId="{AF44CA9C-80E8-44E1-A79C-D6EBFC73BCA0}"/>
          </ac:grpSpMkLst>
        </pc:grpChg>
        <pc:picChg chg="add mod">
          <ac:chgData name="Priscilla Wong" userId="S::spcsprw@spcs.edu.hk::00e3236a-ab67-4239-888f-325bce813678" providerId="AD" clId="Web-{55939E4E-5F88-42CA-946F-D14136E71116}" dt="2022-01-05T06:17:30.929" v="89"/>
          <ac:picMkLst>
            <pc:docMk/>
            <pc:sldMk cId="1997342961" sldId="263"/>
            <ac:picMk id="4" creationId="{73277C91-2C82-47D9-9A1E-98D5ECFAECCC}"/>
          </ac:picMkLst>
        </pc:picChg>
      </pc:sldChg>
      <pc:sldChg chg="addSp delSp modSp new mod setBg">
        <pc:chgData name="Priscilla Wong" userId="S::spcsprw@spcs.edu.hk::00e3236a-ab67-4239-888f-325bce813678" providerId="AD" clId="Web-{55939E4E-5F88-42CA-946F-D14136E71116}" dt="2022-01-05T06:18:58.290" v="108" actId="1076"/>
        <pc:sldMkLst>
          <pc:docMk/>
          <pc:sldMk cId="1613362849" sldId="264"/>
        </pc:sldMkLst>
        <pc:spChg chg="del">
          <ac:chgData name="Priscilla Wong" userId="S::spcsprw@spcs.edu.hk::00e3236a-ab67-4239-888f-325bce813678" providerId="AD" clId="Web-{55939E4E-5F88-42CA-946F-D14136E71116}" dt="2022-01-05T06:17:50.773" v="93"/>
          <ac:spMkLst>
            <pc:docMk/>
            <pc:sldMk cId="1613362849" sldId="264"/>
            <ac:spMk id="2" creationId="{83B769BA-8353-4A72-9858-D733622D7C30}"/>
          </ac:spMkLst>
        </pc:spChg>
        <pc:spChg chg="mod">
          <ac:chgData name="Priscilla Wong" userId="S::spcsprw@spcs.edu.hk::00e3236a-ab67-4239-888f-325bce813678" providerId="AD" clId="Web-{55939E4E-5F88-42CA-946F-D14136E71116}" dt="2022-01-05T06:18:43.618" v="100"/>
          <ac:spMkLst>
            <pc:docMk/>
            <pc:sldMk cId="1613362849" sldId="264"/>
            <ac:spMk id="3" creationId="{5E1BAF54-7802-45DE-BC18-B1C1EAD0B019}"/>
          </ac:spMkLst>
        </pc:spChg>
        <pc:spChg chg="add mod">
          <ac:chgData name="Priscilla Wong" userId="S::spcsprw@spcs.edu.hk::00e3236a-ab67-4239-888f-325bce813678" providerId="AD" clId="Web-{55939E4E-5F88-42CA-946F-D14136E71116}" dt="2022-01-05T06:18:58.290" v="108" actId="1076"/>
          <ac:spMkLst>
            <pc:docMk/>
            <pc:sldMk cId="1613362849" sldId="264"/>
            <ac:spMk id="5" creationId="{5867585D-38F9-4ADA-8092-76081FEDC12C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8:43.618" v="100"/>
          <ac:spMkLst>
            <pc:docMk/>
            <pc:sldMk cId="1613362849" sldId="264"/>
            <ac:spMk id="8" creationId="{CD306B45-25EE-434D-ABA9-A27B79320CFF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8:43.618" v="100"/>
          <ac:spMkLst>
            <pc:docMk/>
            <pc:sldMk cId="1613362849" sldId="264"/>
            <ac:spMk id="10" creationId="{0A42F85E-4939-431E-8B4A-EC07C8E0AB65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8:43.618" v="100"/>
          <ac:spMkLst>
            <pc:docMk/>
            <pc:sldMk cId="1613362849" sldId="264"/>
            <ac:spMk id="31" creationId="{3F4C104D-5F30-4811-9376-566B26E4719A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8:43.618" v="100"/>
          <ac:spMkLst>
            <pc:docMk/>
            <pc:sldMk cId="1613362849" sldId="264"/>
            <ac:spMk id="33" creationId="{0815E34B-5D02-4E01-A936-E8E1C0AB6F12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18:43.618" v="100"/>
          <ac:spMkLst>
            <pc:docMk/>
            <pc:sldMk cId="1613362849" sldId="264"/>
            <ac:spMk id="35" creationId="{7DE3414B-B032-4710-A468-D3285E38C5FF}"/>
          </ac:spMkLst>
        </pc:spChg>
        <pc:grpChg chg="add del">
          <ac:chgData name="Priscilla Wong" userId="S::spcsprw@spcs.edu.hk::00e3236a-ab67-4239-888f-325bce813678" providerId="AD" clId="Web-{55939E4E-5F88-42CA-946F-D14136E71116}" dt="2022-01-05T06:18:43.618" v="100"/>
          <ac:grpSpMkLst>
            <pc:docMk/>
            <pc:sldMk cId="1613362849" sldId="264"/>
            <ac:grpSpMk id="14" creationId="{5D2B17EF-74EB-4C33-B2E2-8E727B2E7D68}"/>
          </ac:grpSpMkLst>
        </pc:grpChg>
        <pc:picChg chg="add mod">
          <ac:chgData name="Priscilla Wong" userId="S::spcsprw@spcs.edu.hk::00e3236a-ab67-4239-888f-325bce813678" providerId="AD" clId="Web-{55939E4E-5F88-42CA-946F-D14136E71116}" dt="2022-01-05T06:18:58.274" v="107" actId="1076"/>
          <ac:picMkLst>
            <pc:docMk/>
            <pc:sldMk cId="1613362849" sldId="264"/>
            <ac:picMk id="4" creationId="{48EA652A-3610-402D-85D5-1F6D80B14E4C}"/>
          </ac:picMkLst>
        </pc:picChg>
        <pc:cxnChg chg="add del">
          <ac:chgData name="Priscilla Wong" userId="S::spcsprw@spcs.edu.hk::00e3236a-ab67-4239-888f-325bce813678" providerId="AD" clId="Web-{55939E4E-5F88-42CA-946F-D14136E71116}" dt="2022-01-05T06:18:43.618" v="100"/>
          <ac:cxnSpMkLst>
            <pc:docMk/>
            <pc:sldMk cId="1613362849" sldId="264"/>
            <ac:cxnSpMk id="12" creationId="{27EBB3F9-D6F7-4F6A-8843-9FEBA15E4969}"/>
          </ac:cxnSpMkLst>
        </pc:cxnChg>
      </pc:sldChg>
      <pc:sldChg chg="addSp delSp modSp new mod setBg">
        <pc:chgData name="Priscilla Wong" userId="S::spcsprw@spcs.edu.hk::00e3236a-ab67-4239-888f-325bce813678" providerId="AD" clId="Web-{55939E4E-5F88-42CA-946F-D14136E71116}" dt="2022-01-05T06:30:19.599" v="126"/>
        <pc:sldMkLst>
          <pc:docMk/>
          <pc:sldMk cId="42061853" sldId="265"/>
        </pc:sldMkLst>
        <pc:spChg chg="del mod">
          <ac:chgData name="Priscilla Wong" userId="S::spcsprw@spcs.edu.hk::00e3236a-ab67-4239-888f-325bce813678" providerId="AD" clId="Web-{55939E4E-5F88-42CA-946F-D14136E71116}" dt="2022-01-05T06:30:11.709" v="121"/>
          <ac:spMkLst>
            <pc:docMk/>
            <pc:sldMk cId="42061853" sldId="265"/>
            <ac:spMk id="2" creationId="{2F05A12A-92A5-47CE-B912-502C9E9E3B19}"/>
          </ac:spMkLst>
        </pc:spChg>
        <pc:spChg chg="mod ord">
          <ac:chgData name="Priscilla Wong" userId="S::spcsprw@spcs.edu.hk::00e3236a-ab67-4239-888f-325bce813678" providerId="AD" clId="Web-{55939E4E-5F88-42CA-946F-D14136E71116}" dt="2022-01-05T06:30:19.599" v="126"/>
          <ac:spMkLst>
            <pc:docMk/>
            <pc:sldMk cId="42061853" sldId="265"/>
            <ac:spMk id="3" creationId="{0C1C82AA-FE4E-4689-B3A5-6511FB4F028F}"/>
          </ac:spMkLst>
        </pc:spChg>
        <pc:spChg chg="add mod">
          <ac:chgData name="Priscilla Wong" userId="S::spcsprw@spcs.edu.hk::00e3236a-ab67-4239-888f-325bce813678" providerId="AD" clId="Web-{55939E4E-5F88-42CA-946F-D14136E71116}" dt="2022-01-05T06:30:05.865" v="120"/>
          <ac:spMkLst>
            <pc:docMk/>
            <pc:sldMk cId="42061853" sldId="265"/>
            <ac:spMk id="5" creationId="{780A2F0A-BE9B-4255-96BC-2E199B8A7890}"/>
          </ac:spMkLst>
        </pc:spChg>
        <pc:spChg chg="add">
          <ac:chgData name="Priscilla Wong" userId="S::spcsprw@spcs.edu.hk::00e3236a-ab67-4239-888f-325bce813678" providerId="AD" clId="Web-{55939E4E-5F88-42CA-946F-D14136E71116}" dt="2022-01-05T06:30:05.865" v="120"/>
          <ac:spMkLst>
            <pc:docMk/>
            <pc:sldMk cId="42061853" sldId="265"/>
            <ac:spMk id="10" creationId="{1A44C337-3893-4B29-A265-B1329150B6AA}"/>
          </ac:spMkLst>
        </pc:spChg>
        <pc:spChg chg="add">
          <ac:chgData name="Priscilla Wong" userId="S::spcsprw@spcs.edu.hk::00e3236a-ab67-4239-888f-325bce813678" providerId="AD" clId="Web-{55939E4E-5F88-42CA-946F-D14136E71116}" dt="2022-01-05T06:30:05.865" v="120"/>
          <ac:spMkLst>
            <pc:docMk/>
            <pc:sldMk cId="42061853" sldId="265"/>
            <ac:spMk id="40" creationId="{AA5CD610-ED7C-4CED-A9A1-174432C88AF8}"/>
          </ac:spMkLst>
        </pc:spChg>
        <pc:spChg chg="add">
          <ac:chgData name="Priscilla Wong" userId="S::spcsprw@spcs.edu.hk::00e3236a-ab67-4239-888f-325bce813678" providerId="AD" clId="Web-{55939E4E-5F88-42CA-946F-D14136E71116}" dt="2022-01-05T06:30:05.865" v="120"/>
          <ac:spMkLst>
            <pc:docMk/>
            <pc:sldMk cId="42061853" sldId="265"/>
            <ac:spMk id="42" creationId="{0C4379BF-8C7A-480A-BC36-DA55D92A9356}"/>
          </ac:spMkLst>
        </pc:spChg>
        <pc:grpChg chg="add">
          <ac:chgData name="Priscilla Wong" userId="S::spcsprw@spcs.edu.hk::00e3236a-ab67-4239-888f-325bce813678" providerId="AD" clId="Web-{55939E4E-5F88-42CA-946F-D14136E71116}" dt="2022-01-05T06:30:05.865" v="120"/>
          <ac:grpSpMkLst>
            <pc:docMk/>
            <pc:sldMk cId="42061853" sldId="265"/>
            <ac:grpSpMk id="12" creationId="{81E0B358-1267-4844-8B3D-B7A279B4175A}"/>
          </ac:grpSpMkLst>
        </pc:grpChg>
        <pc:grpChg chg="add">
          <ac:chgData name="Priscilla Wong" userId="S::spcsprw@spcs.edu.hk::00e3236a-ab67-4239-888f-325bce813678" providerId="AD" clId="Web-{55939E4E-5F88-42CA-946F-D14136E71116}" dt="2022-01-05T06:30:05.865" v="120"/>
          <ac:grpSpMkLst>
            <pc:docMk/>
            <pc:sldMk cId="42061853" sldId="265"/>
            <ac:grpSpMk id="26" creationId="{AF44CA9C-80E8-44E1-A79C-D6EBFC73BCA0}"/>
          </ac:grpSpMkLst>
        </pc:grpChg>
        <pc:picChg chg="add mod">
          <ac:chgData name="Priscilla Wong" userId="S::spcsprw@spcs.edu.hk::00e3236a-ab67-4239-888f-325bce813678" providerId="AD" clId="Web-{55939E4E-5F88-42CA-946F-D14136E71116}" dt="2022-01-05T06:30:05.865" v="120"/>
          <ac:picMkLst>
            <pc:docMk/>
            <pc:sldMk cId="42061853" sldId="265"/>
            <ac:picMk id="4" creationId="{F44CC1F0-D585-46D6-966A-6DCCD49C62B1}"/>
          </ac:picMkLst>
        </pc:picChg>
      </pc:sldChg>
      <pc:sldChg chg="new del">
        <pc:chgData name="Priscilla Wong" userId="S::spcsprw@spcs.edu.hk::00e3236a-ab67-4239-888f-325bce813678" providerId="AD" clId="Web-{55939E4E-5F88-42CA-946F-D14136E71116}" dt="2022-01-05T06:19:11.259" v="112"/>
        <pc:sldMkLst>
          <pc:docMk/>
          <pc:sldMk cId="196524248" sldId="265"/>
        </pc:sldMkLst>
      </pc:sldChg>
      <pc:sldChg chg="add del replId">
        <pc:chgData name="Priscilla Wong" userId="S::spcsprw@spcs.edu.hk::00e3236a-ab67-4239-888f-325bce813678" providerId="AD" clId="Web-{55939E4E-5F88-42CA-946F-D14136E71116}" dt="2022-01-05T06:19:05.321" v="110"/>
        <pc:sldMkLst>
          <pc:docMk/>
          <pc:sldMk cId="753785310" sldId="265"/>
        </pc:sldMkLst>
      </pc:sldChg>
      <pc:sldChg chg="addSp delSp modSp new mod setBg setClrOvrMap">
        <pc:chgData name="Priscilla Wong" userId="S::spcsprw@spcs.edu.hk::00e3236a-ab67-4239-888f-325bce813678" providerId="AD" clId="Web-{55939E4E-5F88-42CA-946F-D14136E71116}" dt="2022-01-05T06:39:35.969" v="135"/>
        <pc:sldMkLst>
          <pc:docMk/>
          <pc:sldMk cId="698563149" sldId="266"/>
        </pc:sldMkLst>
        <pc:spChg chg="mod">
          <ac:chgData name="Priscilla Wong" userId="S::spcsprw@spcs.edu.hk::00e3236a-ab67-4239-888f-325bce813678" providerId="AD" clId="Web-{55939E4E-5F88-42CA-946F-D14136E71116}" dt="2022-01-05T06:39:35.969" v="135"/>
          <ac:spMkLst>
            <pc:docMk/>
            <pc:sldMk cId="698563149" sldId="266"/>
            <ac:spMk id="2" creationId="{61DCC232-F69C-4706-A502-C6324D9F32E6}"/>
          </ac:spMkLst>
        </pc:spChg>
        <pc:spChg chg="mod ord">
          <ac:chgData name="Priscilla Wong" userId="S::spcsprw@spcs.edu.hk::00e3236a-ab67-4239-888f-325bce813678" providerId="AD" clId="Web-{55939E4E-5F88-42CA-946F-D14136E71116}" dt="2022-01-05T06:39:35.969" v="135"/>
          <ac:spMkLst>
            <pc:docMk/>
            <pc:sldMk cId="698563149" sldId="266"/>
            <ac:spMk id="3" creationId="{0555DC4B-BD28-499D-A5D3-398053198B2C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39:35.969" v="135"/>
          <ac:spMkLst>
            <pc:docMk/>
            <pc:sldMk cId="698563149" sldId="266"/>
            <ac:spMk id="8" creationId="{5BE0789E-91A7-4246-978E-A17FE1BF952A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39:35.969" v="135"/>
          <ac:spMkLst>
            <pc:docMk/>
            <pc:sldMk cId="698563149" sldId="266"/>
            <ac:spMk id="24" creationId="{15EDA122-4530-45D2-A70A-B1A967AAE566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39:35.969" v="135"/>
          <ac:spMkLst>
            <pc:docMk/>
            <pc:sldMk cId="698563149" sldId="266"/>
            <ac:spMk id="26" creationId="{9782F52E-0F94-4BFC-9F89-B054DDEAB9EF}"/>
          </ac:spMkLst>
        </pc:spChg>
        <pc:spChg chg="add">
          <ac:chgData name="Priscilla Wong" userId="S::spcsprw@spcs.edu.hk::00e3236a-ab67-4239-888f-325bce813678" providerId="AD" clId="Web-{55939E4E-5F88-42CA-946F-D14136E71116}" dt="2022-01-05T06:39:35.969" v="135"/>
          <ac:spMkLst>
            <pc:docMk/>
            <pc:sldMk cId="698563149" sldId="266"/>
            <ac:spMk id="28" creationId="{39EE869B-085D-43B3-AED8-9B065561249F}"/>
          </ac:spMkLst>
        </pc:spChg>
        <pc:spChg chg="add">
          <ac:chgData name="Priscilla Wong" userId="S::spcsprw@spcs.edu.hk::00e3236a-ab67-4239-888f-325bce813678" providerId="AD" clId="Web-{55939E4E-5F88-42CA-946F-D14136E71116}" dt="2022-01-05T06:39:35.969" v="135"/>
          <ac:spMkLst>
            <pc:docMk/>
            <pc:sldMk cId="698563149" sldId="266"/>
            <ac:spMk id="29" creationId="{C54E744A-A072-47AF-981A-37186176C2CC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39:35.953" v="134"/>
          <ac:spMkLst>
            <pc:docMk/>
            <pc:sldMk cId="698563149" sldId="266"/>
            <ac:spMk id="31" creationId="{1A44C337-3893-4B29-A265-B1329150B6AA}"/>
          </ac:spMkLst>
        </pc:spChg>
        <pc:spChg chg="add">
          <ac:chgData name="Priscilla Wong" userId="S::spcsprw@spcs.edu.hk::00e3236a-ab67-4239-888f-325bce813678" providerId="AD" clId="Web-{55939E4E-5F88-42CA-946F-D14136E71116}" dt="2022-01-05T06:39:35.969" v="135"/>
          <ac:spMkLst>
            <pc:docMk/>
            <pc:sldMk cId="698563149" sldId="266"/>
            <ac:spMk id="35" creationId="{F0254341-1068-4FB7-8AEF-220C6EB4101F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39:35.953" v="134"/>
          <ac:spMkLst>
            <pc:docMk/>
            <pc:sldMk cId="698563149" sldId="266"/>
            <ac:spMk id="61" creationId="{AA5CD610-ED7C-4CED-A9A1-174432C88AF8}"/>
          </ac:spMkLst>
        </pc:spChg>
        <pc:spChg chg="add del">
          <ac:chgData name="Priscilla Wong" userId="S::spcsprw@spcs.edu.hk::00e3236a-ab67-4239-888f-325bce813678" providerId="AD" clId="Web-{55939E4E-5F88-42CA-946F-D14136E71116}" dt="2022-01-05T06:39:35.953" v="134"/>
          <ac:spMkLst>
            <pc:docMk/>
            <pc:sldMk cId="698563149" sldId="266"/>
            <ac:spMk id="63" creationId="{0C4379BF-8C7A-480A-BC36-DA55D92A9356}"/>
          </ac:spMkLst>
        </pc:spChg>
        <pc:grpChg chg="add del">
          <ac:chgData name="Priscilla Wong" userId="S::spcsprw@spcs.edu.hk::00e3236a-ab67-4239-888f-325bce813678" providerId="AD" clId="Web-{55939E4E-5F88-42CA-946F-D14136E71116}" dt="2022-01-05T06:39:35.969" v="135"/>
          <ac:grpSpMkLst>
            <pc:docMk/>
            <pc:sldMk cId="698563149" sldId="266"/>
            <ac:grpSpMk id="10" creationId="{3C6C0BD2-8B3C-4042-B4EE-5DB7665A3736}"/>
          </ac:grpSpMkLst>
        </pc:grpChg>
        <pc:grpChg chg="add del">
          <ac:chgData name="Priscilla Wong" userId="S::spcsprw@spcs.edu.hk::00e3236a-ab67-4239-888f-325bce813678" providerId="AD" clId="Web-{55939E4E-5F88-42CA-946F-D14136E71116}" dt="2022-01-05T06:39:35.953" v="134"/>
          <ac:grpSpMkLst>
            <pc:docMk/>
            <pc:sldMk cId="698563149" sldId="266"/>
            <ac:grpSpMk id="33" creationId="{81E0B358-1267-4844-8B3D-B7A279B4175A}"/>
          </ac:grpSpMkLst>
        </pc:grpChg>
        <pc:grpChg chg="add del">
          <ac:chgData name="Priscilla Wong" userId="S::spcsprw@spcs.edu.hk::00e3236a-ab67-4239-888f-325bce813678" providerId="AD" clId="Web-{55939E4E-5F88-42CA-946F-D14136E71116}" dt="2022-01-05T06:39:35.953" v="134"/>
          <ac:grpSpMkLst>
            <pc:docMk/>
            <pc:sldMk cId="698563149" sldId="266"/>
            <ac:grpSpMk id="47" creationId="{AF44CA9C-80E8-44E1-A79C-D6EBFC73BCA0}"/>
          </ac:grpSpMkLst>
        </pc:grpChg>
        <pc:picChg chg="add mod ord">
          <ac:chgData name="Priscilla Wong" userId="S::spcsprw@spcs.edu.hk::00e3236a-ab67-4239-888f-325bce813678" providerId="AD" clId="Web-{55939E4E-5F88-42CA-946F-D14136E71116}" dt="2022-01-05T06:39:35.969" v="135"/>
          <ac:picMkLst>
            <pc:docMk/>
            <pc:sldMk cId="698563149" sldId="266"/>
            <ac:picMk id="4" creationId="{3E9B832F-AE8C-432A-92E4-30D58E8FAC1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ultus.hk/Christ/Christian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angel_ina/3004693882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ymindoman.com/i-am-in-the-father-and-the-father-in-m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turgytools.net/2017/09/pictures-25th-sunday-ordinary-time-year-a-workers-in-vineyard-generous-love-of-god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lciberpastor.blogspot.com/2015/06/ungiendo-con-aceite-en-el-nombre-de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npopta.ca/2018/02/the-lords-supper-and-papal-mass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ecstrap/art/Daily-Art-Piece-7-Supper-Time-493936228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>
                <a:ea typeface="+mj-lt"/>
                <a:cs typeface="+mj-lt"/>
                <a:hlinkClick r:id="rId2"/>
              </a:rPr>
              <a:t>基督徒的信仰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25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4CC1F0-D585-46D6-966A-6DCCD49C6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096" r="25439" b="-2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C82AA-FE4E-4689-B3A5-6511FB4F0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401782"/>
            <a:ext cx="5066419" cy="625412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ja-JP" altLang="en-US" sz="2000" b="1">
                <a:ea typeface="+mn-lt"/>
                <a:cs typeface="+mn-lt"/>
              </a:rPr>
              <a:t>當到達陌生的地方，人生路不熟，都可與朋友或服務員相約在機場集合點匯合，不同種族的人也會匯集在這地方，準備出發或繼續行程。若以此為例，耶穌就是這集合點，耶穌本身就是人類尋找天主的集合點，在耶穌這集合點內，人所體驗到的就是：「天主是愛」</a:t>
            </a:r>
            <a:r>
              <a:rPr lang="en-US" sz="2000" b="1">
                <a:ea typeface="+mn-lt"/>
                <a:cs typeface="+mn-lt"/>
              </a:rPr>
              <a:t>﹙</a:t>
            </a:r>
            <a:r>
              <a:rPr lang="ja-JP" altLang="en-US" sz="2000" b="1">
                <a:ea typeface="+mn-lt"/>
                <a:cs typeface="+mn-lt"/>
              </a:rPr>
              <a:t>若一</a:t>
            </a:r>
            <a:r>
              <a:rPr lang="en-US" sz="2000" b="1">
                <a:ea typeface="+mn-lt"/>
                <a:cs typeface="+mn-lt"/>
              </a:rPr>
              <a:t>4：8﹚</a:t>
            </a:r>
            <a:r>
              <a:rPr lang="ja-JP" altLang="en-US" sz="2000" b="1">
                <a:ea typeface="+mn-lt"/>
                <a:cs typeface="+mn-lt"/>
              </a:rPr>
              <a:t>。「天主是愛」是天主唯一的定義。「天主是愛」，這愛是人與人之間彼此的聯繫</a:t>
            </a:r>
            <a:r>
              <a:rPr lang="en-US" sz="2000" b="1">
                <a:ea typeface="+mn-lt"/>
                <a:cs typeface="+mn-lt"/>
              </a:rPr>
              <a:t>﹙</a:t>
            </a:r>
            <a:r>
              <a:rPr lang="ja-JP" altLang="en-US" sz="2000" b="1">
                <a:ea typeface="+mn-lt"/>
                <a:cs typeface="+mn-lt"/>
              </a:rPr>
              <a:t>若一</a:t>
            </a:r>
            <a:r>
              <a:rPr lang="en-US" sz="2000" b="1">
                <a:ea typeface="+mn-lt"/>
                <a:cs typeface="+mn-lt"/>
              </a:rPr>
              <a:t>4：7﹚</a:t>
            </a:r>
            <a:r>
              <a:rPr lang="ja-JP" altLang="en-US" sz="2000" b="1">
                <a:ea typeface="+mn-lt"/>
                <a:cs typeface="+mn-lt"/>
              </a:rPr>
              <a:t>。在這愛內，人能感受到「奧秘的那一位」。在耶穌這集合點內，人能獲取新的力量，新的方向。無論是遠在天邊或近在眼前的，都是我的兄弟姊妹。在接觸「奧秘的那一位」時，人便能愛一切人，包括敵人、詛咒你的人、甚至迫害你的人。若有此力量，所有意見分歧的人、憎恨的人、被輕視的人，都可匯聚在一起。在這愛內，亦有優次之分，首先是被排斥的人及輭弱的人。這愛使人有勇氣和力量抗拒社會中的不正義。耶穌沒有要求人人都成為窮人，但卻要有節德，懂得節制，拒絕奢侈。就如格林多後書所說：「多收的沒有剩餘，少收的也沒有不足。」</a:t>
            </a:r>
            <a:r>
              <a:rPr lang="en-US" sz="2000" b="1">
                <a:ea typeface="+mn-lt"/>
                <a:cs typeface="+mn-lt"/>
              </a:rPr>
              <a:t>﹙</a:t>
            </a:r>
            <a:r>
              <a:rPr lang="ja-JP" altLang="en-US" sz="2000" b="1">
                <a:ea typeface="+mn-lt"/>
                <a:cs typeface="+mn-lt"/>
              </a:rPr>
              <a:t>格後</a:t>
            </a:r>
            <a:r>
              <a:rPr lang="en-US" sz="2000" b="1">
                <a:ea typeface="+mn-lt"/>
                <a:cs typeface="+mn-lt"/>
              </a:rPr>
              <a:t>8：15﹚</a:t>
            </a:r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A2F0A-BE9B-4255-96BC-2E199B8A7890}"/>
              </a:ext>
            </a:extLst>
          </p:cNvPr>
          <p:cNvSpPr txBox="1"/>
          <p:nvPr/>
        </p:nvSpPr>
        <p:spPr>
          <a:xfrm>
            <a:off x="2109220" y="6659676"/>
            <a:ext cx="2560316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6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30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Free Images : water, wine, glass, celebration, symbol ...">
            <a:extLst>
              <a:ext uri="{FF2B5EF4-FFF2-40B4-BE49-F238E27FC236}">
                <a16:creationId xmlns:a16="http://schemas.microsoft.com/office/drawing/2014/main" id="{3E9B832F-AE8C-432A-92E4-30D58E8FA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" r="11840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35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DCC232-F69C-4706-A502-C6324D9F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endParaRPr lang="en-US" sz="3200">
              <a:solidFill>
                <a:srgbClr val="FE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5DC4B-BD28-499D-A5D3-398053198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ja-JP" altLang="en-US" sz="1500" b="1">
                <a:solidFill>
                  <a:srgbClr val="FEFFFF"/>
                </a:solidFill>
                <a:ea typeface="+mn-lt"/>
                <a:cs typeface="+mn-lt"/>
              </a:rPr>
              <a:t>活出愛是極其艱難的，但天主就是這愛。天主臨在於這愛內。人信的有時是權威的天主，萬有的天主</a:t>
            </a:r>
            <a:r>
              <a:rPr lang="en-US" sz="1500" b="1">
                <a:solidFill>
                  <a:srgbClr val="FEFFFF"/>
                </a:solidFill>
                <a:ea typeface="+mn-lt"/>
                <a:cs typeface="+mn-lt"/>
              </a:rPr>
              <a:t>﹔</a:t>
            </a:r>
            <a:r>
              <a:rPr lang="ja-JP" altLang="en-US" sz="1500" b="1">
                <a:solidFill>
                  <a:srgbClr val="FEFFFF"/>
                </a:solidFill>
                <a:ea typeface="+mn-lt"/>
                <a:cs typeface="+mn-lt"/>
              </a:rPr>
              <a:t>所以人常求天主保護自己的現況。然而，天主與一般宗教的神不同，這些神與耶穌所啟示的父不一樣。若望福音最後一章記載耶穌與七個人的一次特別聚餐，這七個人的小團體包括宗徒、門徒和平信徒，他們代表著初期教會，小小羊群的教會。他們整晚捕魚都一無所獲，後來耶穌指示他們：「</a:t>
            </a:r>
            <a:r>
              <a:rPr lang="en-US" sz="1500" b="1">
                <a:solidFill>
                  <a:srgbClr val="FEFFFF"/>
                </a:solidFill>
                <a:ea typeface="+mn-lt"/>
                <a:cs typeface="+mn-lt"/>
              </a:rPr>
              <a:t>『</a:t>
            </a:r>
            <a:r>
              <a:rPr lang="ja-JP" altLang="en-US" sz="1500" b="1">
                <a:solidFill>
                  <a:srgbClr val="FEFFFF"/>
                </a:solidFill>
                <a:ea typeface="+mn-lt"/>
                <a:cs typeface="+mn-lt"/>
              </a:rPr>
              <a:t>向船右邊撒網，就會捕到。</a:t>
            </a:r>
            <a:r>
              <a:rPr lang="en-US" sz="1500" b="1">
                <a:solidFill>
                  <a:srgbClr val="FEFFFF"/>
                </a:solidFill>
                <a:ea typeface="+mn-lt"/>
                <a:cs typeface="+mn-lt"/>
              </a:rPr>
              <a:t>』</a:t>
            </a:r>
            <a:r>
              <a:rPr lang="ja-JP" altLang="en-US" sz="1500" b="1">
                <a:solidFill>
                  <a:srgbClr val="FEFFFF"/>
                </a:solidFill>
                <a:ea typeface="+mn-lt"/>
                <a:cs typeface="+mn-lt"/>
              </a:rPr>
              <a:t>他們便撒下網去，因為魚太多，竟不能拉上網來。」</a:t>
            </a:r>
            <a:r>
              <a:rPr lang="en-US" sz="1500" b="1">
                <a:solidFill>
                  <a:srgbClr val="FEFFFF"/>
                </a:solidFill>
                <a:ea typeface="+mn-lt"/>
                <a:cs typeface="+mn-lt"/>
              </a:rPr>
              <a:t>﹙</a:t>
            </a:r>
            <a:r>
              <a:rPr lang="ja-JP" altLang="en-US" sz="1500" b="1">
                <a:solidFill>
                  <a:srgbClr val="FEFFFF"/>
                </a:solidFill>
                <a:ea typeface="+mn-lt"/>
                <a:cs typeface="+mn-lt"/>
              </a:rPr>
              <a:t>若</a:t>
            </a:r>
            <a:r>
              <a:rPr lang="en-US" sz="1500" b="1">
                <a:solidFill>
                  <a:srgbClr val="FEFFFF"/>
                </a:solidFill>
                <a:ea typeface="+mn-lt"/>
                <a:cs typeface="+mn-lt"/>
              </a:rPr>
              <a:t>21：6﹚</a:t>
            </a:r>
            <a:r>
              <a:rPr lang="ja-JP" altLang="en-US" sz="1500" b="1">
                <a:solidFill>
                  <a:srgbClr val="FEFFFF"/>
                </a:solidFill>
                <a:ea typeface="+mn-lt"/>
                <a:cs typeface="+mn-lt"/>
              </a:rPr>
              <a:t>當他們上了岸，看見放著一堆炭火，上面放著魚和餅。耶穌已為他們準備好一切，以主人家的身份邀請他們一起吃早飯。聖史若望描述這次餐聚重用了最後晚餐時的語句。「耶穌遂上前拿起餅來，遞給他們；也同樣拿起魚來，遞給他們。」</a:t>
            </a:r>
            <a:r>
              <a:rPr lang="en-US" sz="1500" b="1">
                <a:solidFill>
                  <a:srgbClr val="FEFFFF"/>
                </a:solidFill>
                <a:ea typeface="+mn-lt"/>
                <a:cs typeface="+mn-lt"/>
              </a:rPr>
              <a:t>﹙</a:t>
            </a:r>
            <a:r>
              <a:rPr lang="ja-JP" altLang="en-US" sz="1500" b="1">
                <a:solidFill>
                  <a:srgbClr val="FEFFFF"/>
                </a:solidFill>
                <a:ea typeface="+mn-lt"/>
                <a:cs typeface="+mn-lt"/>
              </a:rPr>
              <a:t>若</a:t>
            </a:r>
            <a:r>
              <a:rPr lang="en-US" sz="1500" b="1">
                <a:solidFill>
                  <a:srgbClr val="FEFFFF"/>
                </a:solidFill>
                <a:ea typeface="+mn-lt"/>
                <a:cs typeface="+mn-lt"/>
              </a:rPr>
              <a:t>21：13﹚</a:t>
            </a:r>
            <a:r>
              <a:rPr lang="ja-JP" altLang="en-US" sz="1500" b="1">
                <a:solidFill>
                  <a:srgbClr val="FEFFFF"/>
                </a:solidFill>
                <a:ea typeface="+mn-lt"/>
                <a:cs typeface="+mn-lt"/>
              </a:rPr>
              <a:t>若望描述的不是「過去式」，而是「現在式」。若望希望表達出：無論那一個團體在何時何地舉行這聚餐，耶穌都臨在其中，「現在」耶穌拿起餅來，自己成為這餅，並邀請人分享這生命的食糧。聖體的意義就在聚餐的人領受天主的愛。這生命的食糧催促人成為讓兄弟姊妹分享的餅。所有人都成為兄弟姊妹，天主的子女。若吃喝耶穌餅酒而不願與人分享的信徒，基本上是不明白耶穌聖體的意義。值得留意的是參與上述聚餐的有宗徒伯多祿、多默及納塔乃耳，還有載伯德的兩個兒子和其他兩個門徒，明顯看出他們沒有地位高低的分別。無論耶穌在世時，或現在藉信徒團體主持餅酒的盛宴，聖餐中的共融標示出教會的真面貌</a:t>
            </a:r>
            <a:r>
              <a:rPr lang="en-US" sz="1500" b="1">
                <a:solidFill>
                  <a:srgbClr val="FEFFFF"/>
                </a:solidFill>
                <a:ea typeface="+mn-lt"/>
                <a:cs typeface="+mn-lt"/>
              </a:rPr>
              <a:t>。</a:t>
            </a:r>
            <a:endParaRPr lang="en-US" sz="15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6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tx2">
              <a:lumMod val="90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40674D-E73B-4C32-9620-ADB39E98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anchor="ctr">
            <a:normAutofit/>
          </a:bodyPr>
          <a:lstStyle/>
          <a:p>
            <a:r>
              <a:rPr lang="ja-JP" altLang="en-US" b="1">
                <a:solidFill>
                  <a:schemeClr val="bg1">
                    <a:lumMod val="95000"/>
                    <a:lumOff val="5000"/>
                  </a:schemeClr>
                </a:solidFill>
                <a:ea typeface="+mj-lt"/>
                <a:cs typeface="+mj-lt"/>
              </a:rPr>
              <a:t>耶穌餐聚的共融</a:t>
            </a:r>
            <a:endParaRPr lang="en-US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5DDAF-63CB-4648-B659-A09E069F7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10" y="1286934"/>
            <a:ext cx="5292436" cy="4284134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20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9B3744B-6C72-46E9-8EB1-319B062AC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4502" r="30250" b="-1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1ADF-A5E5-4C97-9D9C-AD5CDDF79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814040"/>
            <a:ext cx="5066419" cy="55432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ja-JP" altLang="en-US" b="1">
                <a:ea typeface="+mn-lt"/>
                <a:cs typeface="+mn-lt"/>
              </a:rPr>
              <a:t>耶穌的前驅洗者若翰在荒野中過著苦修的生活，以蝗蟲野蜜維生。他「宣講悔改的洗禮，為得罪之赦。」</a:t>
            </a:r>
            <a:r>
              <a:rPr lang="en-US" b="1" dirty="0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路</a:t>
            </a:r>
            <a:r>
              <a:rPr lang="en-US" b="1" dirty="0">
                <a:ea typeface="+mn-lt"/>
                <a:cs typeface="+mn-lt"/>
              </a:rPr>
              <a:t>3：3﹚</a:t>
            </a:r>
            <a:r>
              <a:rPr lang="ja-JP" altLang="en-US" b="1">
                <a:ea typeface="+mn-lt"/>
                <a:cs typeface="+mn-lt"/>
              </a:rPr>
              <a:t>耶穌的生活方式卻與若翰相反，他常在人群之中，並常到稅吏和罪人家中吃飯。虔誠的猶太人看到，即批判耶穌是個「貪吃嗜酒的人，是稅吏和罪人的朋友」</a:t>
            </a:r>
            <a:r>
              <a:rPr lang="en-US" b="1" dirty="0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瑪</a:t>
            </a:r>
            <a:r>
              <a:rPr lang="en-US" b="1" dirty="0">
                <a:ea typeface="+mn-lt"/>
                <a:cs typeface="+mn-lt"/>
              </a:rPr>
              <a:t>11：19﹚</a:t>
            </a:r>
            <a:r>
              <a:rPr lang="ja-JP" altLang="en-US" b="1">
                <a:ea typeface="+mn-lt"/>
                <a:cs typeface="+mn-lt"/>
              </a:rPr>
              <a:t>。其實，與朋友共聚進餐是非常普通的日常經驗，耶穌也取用了這方式以表達天主真實地成為人類的一份子</a:t>
            </a:r>
            <a:r>
              <a:rPr lang="en-US" b="1" dirty="0">
                <a:ea typeface="+mn-lt"/>
                <a:cs typeface="+mn-lt"/>
              </a:rPr>
              <a:t>。</a:t>
            </a:r>
            <a:br>
              <a:rPr lang="en-US" b="1" dirty="0">
                <a:ea typeface="+mn-lt"/>
                <a:cs typeface="+mn-lt"/>
              </a:rPr>
            </a:br>
            <a:endParaRPr lang="en-US" b="1" dirty="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32AD8-0539-44F1-8960-04EDD15855A5}"/>
              </a:ext>
            </a:extLst>
          </p:cNvPr>
          <p:cNvSpPr txBox="1"/>
          <p:nvPr/>
        </p:nvSpPr>
        <p:spPr>
          <a:xfrm>
            <a:off x="1968155" y="6659676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9966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F2283-92FC-4579-8723-669BEBDA9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b="1">
                <a:ea typeface="+mn-lt"/>
                <a:cs typeface="+mn-lt"/>
              </a:rPr>
              <a:t>路加福音所記載有關耶穌與人餐聚超過十多次。其中一次就是描述蕩子回歸父家時，父親完全不計前嫌，吩咐僕人為兒子的歸來準備盛宴，烹宰肥牛，給他穿上華服，奏樂歌舞，歡慶兒子死而復生，失而復得，盡顯慈父的本性。可是，長子卻不願參與是次盛筵</a:t>
            </a:r>
            <a:r>
              <a:rPr lang="en-US" b="1" dirty="0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參閱路</a:t>
            </a:r>
            <a:r>
              <a:rPr lang="en-US" b="1" dirty="0">
                <a:ea typeface="+mn-lt"/>
                <a:cs typeface="+mn-lt"/>
              </a:rPr>
              <a:t>15：22-28﹚</a:t>
            </a:r>
            <a:r>
              <a:rPr lang="ja-JP" altLang="en-US" b="1">
                <a:ea typeface="+mn-lt"/>
                <a:cs typeface="+mn-lt"/>
              </a:rPr>
              <a:t>。路加記載耶穌的餐聚時也會記述聚餐中其他人的反應，例如：蕩子回頭盛宴中長子的反感</a:t>
            </a:r>
            <a:r>
              <a:rPr lang="en-US" b="1" dirty="0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路</a:t>
            </a:r>
            <a:r>
              <a:rPr lang="en-US" b="1" dirty="0">
                <a:ea typeface="+mn-lt"/>
                <a:cs typeface="+mn-lt"/>
              </a:rPr>
              <a:t>15：29﹚</a:t>
            </a:r>
            <a:r>
              <a:rPr lang="ja-JP" altLang="en-US" b="1">
                <a:ea typeface="+mn-lt"/>
                <a:cs typeface="+mn-lt"/>
              </a:rPr>
              <a:t>。另一次是耶穌呼喚稅吏肋未跟隨他後，便到肋未的家吃飯，在場的法利塞人和經師就憤憤不平，批評耶穌和他的門徒同稅吏和罪人一起吃喝。因為當時的稅吏常剝削猶太人，又侍奉羅馬人，因而被視為不受歡迎的罪人。請注意，耶穌召叫肋未時，並沒有指斥他的罪行，亦沒有要求他悔改，更沒有強迫他把貪來的錢財歸還原主。耶穌只簡單地說了一句：「</a:t>
            </a:r>
            <a:r>
              <a:rPr lang="en-US" b="1" dirty="0">
                <a:ea typeface="+mn-lt"/>
                <a:cs typeface="+mn-lt"/>
              </a:rPr>
              <a:t>『</a:t>
            </a:r>
            <a:r>
              <a:rPr lang="ja-JP" altLang="en-US" b="1">
                <a:ea typeface="+mn-lt"/>
                <a:cs typeface="+mn-lt"/>
              </a:rPr>
              <a:t>跟隨我罷！</a:t>
            </a:r>
            <a:r>
              <a:rPr lang="en-US" b="1" dirty="0">
                <a:ea typeface="+mn-lt"/>
                <a:cs typeface="+mn-lt"/>
              </a:rPr>
              <a:t>』</a:t>
            </a:r>
            <a:r>
              <a:rPr lang="ja-JP" altLang="en-US" b="1">
                <a:ea typeface="+mn-lt"/>
                <a:cs typeface="+mn-lt"/>
              </a:rPr>
              <a:t>肋未便捨棄一切，起來跟隨了他。」</a:t>
            </a:r>
            <a:r>
              <a:rPr lang="en-US" b="1" dirty="0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路</a:t>
            </a:r>
            <a:r>
              <a:rPr lang="en-US" b="1" dirty="0">
                <a:ea typeface="+mn-lt"/>
                <a:cs typeface="+mn-lt"/>
              </a:rPr>
              <a:t>5：27-28﹚</a:t>
            </a:r>
            <a:r>
              <a:rPr lang="ja-JP" altLang="en-US" b="1">
                <a:ea typeface="+mn-lt"/>
                <a:cs typeface="+mn-lt"/>
              </a:rPr>
              <a:t>路加用了「起來」這個動詞，原文與耶穌從死者中復活的動詞一樣，表示肋未已從罪惡中重生之意</a:t>
            </a:r>
            <a:r>
              <a:rPr lang="en-US" b="1" dirty="0">
                <a:ea typeface="+mn-lt"/>
                <a:cs typeface="+mn-lt"/>
              </a:rPr>
              <a:t>。</a:t>
            </a:r>
            <a:endParaRPr lang="en-US" dirty="0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54F525F9-4A96-42F8-A9CC-3FE05307E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7650" y="241794"/>
            <a:ext cx="4405745" cy="54911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FE4D68-40E3-4ED4-9F11-601D3462D7EB}"/>
              </a:ext>
            </a:extLst>
          </p:cNvPr>
          <p:cNvSpPr txBox="1"/>
          <p:nvPr/>
        </p:nvSpPr>
        <p:spPr>
          <a:xfrm>
            <a:off x="1685059" y="5819631"/>
            <a:ext cx="3089563" cy="516659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>
                <a:hlinkClick r:id="rId3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4"/>
              </a:rPr>
              <a:t>CC BY-SA-NC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4703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3" descr="Holy Supper Free Stock Photo - Public Domain Pictures">
            <a:extLst>
              <a:ext uri="{FF2B5EF4-FFF2-40B4-BE49-F238E27FC236}">
                <a16:creationId xmlns:a16="http://schemas.microsoft.com/office/drawing/2014/main" id="{E285614E-4A90-412D-9882-EAE915C14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40" r="35404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EBEA8-D24A-4912-8104-96FF581F2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458546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肋未後來成了耶穌的宗徒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 —</a:t>
            </a:r>
            <a:r>
              <a:rPr lang="en-US" altLang="ja-JP" b="1">
                <a:solidFill>
                  <a:srgbClr val="FEFFFF"/>
                </a:solidFill>
                <a:ea typeface="+mn-lt"/>
                <a:cs typeface="+mn-lt"/>
              </a:rPr>
              <a:t> 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聖史瑪竇。耶穌喜歡這些「起來」的人，並跟他們一起相聚進餐，令那些自命熱誠的宗教人士極其反感，稅吏和罪人都是邪惡的、不潔的，跟他們在一起會被污染，因此自命熱誠的宗教人士恥與他們為伍。這些宗教貴族完全不明白，人的潔淨不是因做補贖或守規矩而來，而是那些願意「起來」跟隨耶穌的人才真正得到潔淨。此外，路加更記述耶穌主動要求到稅吏匝凱的家住宿，「眾人見了，都竊竊私議說：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『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他竟到有罪的人那裡投宿。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』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」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﹙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路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19：7﹚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實在，許多宗教傳統上都認為潔淨無罪的心才能接觸到超凡的神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﹔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然而，耶穌卻主動地無條件地邀請罪人。一次，法利塞人正在禁食，有人來問耶穌：「為什麼你的門徒不禁食？」耶穌答覆說：「伴郎豈能在新郎還與他們在一起的時候禁食？」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﹙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谷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2：18-19﹚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耶穌的意思是新郎在的時候，大家應該歡樂慶祝。若要禁食就在期待新郎到來的時候或在新郎離去後罷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!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耶穌不遵守當時宗教上的煩文縟節，因為耶穌清楚知道，「凡從外面進入人內的，不能使人污穢，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……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凡從人裡面出來的，那纔使人污穢。」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﹙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谷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7：18，20﹚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耶穌的餐聚證實天主喜與人在一起。雖然餐聚是世俗的事，但若有愛與共融，天主必在其中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。</a:t>
            </a:r>
            <a:endParaRPr lang="en-US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20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5879851-1A1D-4246-AAA1-C484E858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B21326-D745-4BFE-A606-19887697E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93" b="13237"/>
          <a:stretch/>
        </p:blipFill>
        <p:spPr>
          <a:xfrm>
            <a:off x="-8825" y="-561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852AF-4B12-4DA9-B58E-D6D702F6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Clr>
                <a:srgbClr val="D9D031"/>
              </a:buClr>
            </a:pPr>
            <a:r>
              <a:rPr lang="ja-JP" altLang="en-US" b="1">
                <a:ea typeface="+mn-lt"/>
                <a:cs typeface="+mn-lt"/>
              </a:rPr>
              <a:t>耶穌從未拒絕與罪人、稅吏、不受歡迎的人物、令人憎惡的人、受歧視的人、被忽視的人聚餐，就算是當時與猶太人不相往來的撒瑪黎雅人</a:t>
            </a:r>
            <a:r>
              <a:rPr lang="en-US" b="1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若</a:t>
            </a:r>
            <a:r>
              <a:rPr lang="en-US" b="1">
                <a:ea typeface="+mn-lt"/>
                <a:cs typeface="+mn-lt"/>
              </a:rPr>
              <a:t>4：9﹚</a:t>
            </a:r>
            <a:r>
              <a:rPr lang="ja-JP" altLang="en-US" b="1">
                <a:ea typeface="+mn-lt"/>
                <a:cs typeface="+mn-lt"/>
              </a:rPr>
              <a:t>、法利塞人</a:t>
            </a:r>
            <a:r>
              <a:rPr lang="en-US" b="1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路</a:t>
            </a:r>
            <a:r>
              <a:rPr lang="en-US" b="1">
                <a:ea typeface="+mn-lt"/>
                <a:cs typeface="+mn-lt"/>
              </a:rPr>
              <a:t>7：36﹚</a:t>
            </a:r>
            <a:r>
              <a:rPr lang="ja-JP" altLang="en-US" b="1">
                <a:ea typeface="+mn-lt"/>
                <a:cs typeface="+mn-lt"/>
              </a:rPr>
              <a:t>、甚至法利塞人的首領</a:t>
            </a:r>
            <a:r>
              <a:rPr lang="en-US" b="1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路</a:t>
            </a:r>
            <a:r>
              <a:rPr lang="en-US" b="1">
                <a:ea typeface="+mn-lt"/>
                <a:cs typeface="+mn-lt"/>
              </a:rPr>
              <a:t>14：1﹚</a:t>
            </a:r>
            <a:r>
              <a:rPr lang="ja-JP" altLang="en-US" b="1">
                <a:ea typeface="+mn-lt"/>
                <a:cs typeface="+mn-lt"/>
              </a:rPr>
              <a:t>，耶穌都與他們交談及到他們家中吃飯。在最後晚餐時，耶穌明知猶達斯會出賣他，他仍邀請他出席並給予他機會。再者，耶穌更應邀到當時被視為身份低微的婦女</a:t>
            </a:r>
            <a:r>
              <a:rPr lang="en-US" b="1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瑪爾大和瑪利亞</a:t>
            </a:r>
            <a:r>
              <a:rPr lang="en-US" b="1">
                <a:ea typeface="+mn-lt"/>
                <a:cs typeface="+mn-lt"/>
              </a:rPr>
              <a:t>﹚</a:t>
            </a:r>
            <a:r>
              <a:rPr lang="ja-JP" altLang="en-US" b="1">
                <a:ea typeface="+mn-lt"/>
                <a:cs typeface="+mn-lt"/>
              </a:rPr>
              <a:t>家中作客，並接受她們的款待</a:t>
            </a:r>
            <a:r>
              <a:rPr lang="en-US" b="1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路</a:t>
            </a:r>
            <a:r>
              <a:rPr lang="en-US" b="1">
                <a:ea typeface="+mn-lt"/>
                <a:cs typeface="+mn-lt"/>
              </a:rPr>
              <a:t>10：38-39﹚</a:t>
            </a:r>
            <a:r>
              <a:rPr lang="ja-JP" altLang="en-US" b="1">
                <a:ea typeface="+mn-lt"/>
                <a:cs typeface="+mn-lt"/>
              </a:rPr>
              <a:t>。耶穌更讓另一位瑪利亞用極珍貴的純</a:t>
            </a:r>
            <a:r>
              <a:rPr lang="en-US" b="1">
                <a:ea typeface="+mn-lt"/>
                <a:cs typeface="+mn-lt"/>
              </a:rPr>
              <a:t>『</a:t>
            </a:r>
            <a:r>
              <a:rPr lang="ja-JP" altLang="en-US" b="1">
                <a:ea typeface="+mn-lt"/>
                <a:cs typeface="+mn-lt"/>
              </a:rPr>
              <a:t>拿爾多</a:t>
            </a:r>
            <a:r>
              <a:rPr lang="en-US" b="1">
                <a:ea typeface="+mn-lt"/>
                <a:cs typeface="+mn-lt"/>
              </a:rPr>
              <a:t>』</a:t>
            </a:r>
            <a:r>
              <a:rPr lang="ja-JP" altLang="en-US" b="1">
                <a:ea typeface="+mn-lt"/>
                <a:cs typeface="+mn-lt"/>
              </a:rPr>
              <a:t>香液，敷抹自己的腳，並用她的頭髮擦乾</a:t>
            </a:r>
            <a:r>
              <a:rPr lang="en-US" b="1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若</a:t>
            </a:r>
            <a:r>
              <a:rPr lang="en-US" b="1">
                <a:ea typeface="+mn-lt"/>
                <a:cs typeface="+mn-lt"/>
              </a:rPr>
              <a:t>12：3﹚</a:t>
            </a:r>
            <a:r>
              <a:rPr lang="ja-JP" altLang="en-US" b="1">
                <a:ea typeface="+mn-lt"/>
                <a:cs typeface="+mn-lt"/>
              </a:rPr>
              <a:t>。路加還記載耶穌在法利塞人家中坐席，一名城中公認為罪婦竟悄悄地站在耶穌背後，靠近他的腳哭開了，用眼淚滴濕了他的腳，然後用自己的頭髮擦乾，又熱切地口親他的腳，這舉動令在場的法利塞人非常震驚，為何耶穌會接受這罪婦的行為</a:t>
            </a:r>
            <a:r>
              <a:rPr lang="en-US" b="1">
                <a:ea typeface="+mn-lt"/>
                <a:cs typeface="+mn-lt"/>
              </a:rPr>
              <a:t>﹙</a:t>
            </a:r>
            <a:r>
              <a:rPr lang="ja-JP" altLang="en-US" b="1">
                <a:ea typeface="+mn-lt"/>
                <a:cs typeface="+mn-lt"/>
              </a:rPr>
              <a:t>路</a:t>
            </a:r>
            <a:r>
              <a:rPr lang="en-US" b="1">
                <a:ea typeface="+mn-lt"/>
                <a:cs typeface="+mn-lt"/>
              </a:rPr>
              <a:t>7：37-39﹚</a:t>
            </a:r>
            <a:r>
              <a:rPr lang="ja-JP" altLang="en-US" b="1">
                <a:ea typeface="+mn-lt"/>
                <a:cs typeface="+mn-lt"/>
              </a:rPr>
              <a:t>。耶穌不遵循傳統的規矩，因為這些規矩會窒礙耶穌接觸需要他的人。耶穌關注人身心靈的健康多於宗教規範。更出人意表的是耶穌可跟任何人聚餐，但有兩類人耶穌從沒有跟他們餐聚，一是宗教領袖，二是掌權者。耶穌很難跟這兩類人交往，因為他們時常恃勢凌人。因此，耶穌從不用宗教貴族及掌權者的用語來形容天主的面貌</a:t>
            </a:r>
            <a:r>
              <a:rPr lang="en-US" b="1">
                <a:ea typeface="+mn-lt"/>
                <a:cs typeface="+mn-lt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68E08-841B-4853-B7B8-70DF3F01A928}"/>
              </a:ext>
            </a:extLst>
          </p:cNvPr>
          <p:cNvSpPr txBox="1"/>
          <p:nvPr/>
        </p:nvSpPr>
        <p:spPr>
          <a:xfrm>
            <a:off x="9452940" y="6652335"/>
            <a:ext cx="2730235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7849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9EE869B-085D-43B3-AED8-9B0655612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E744A-A072-47AF-981A-3718617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File:Miracle at Cana 003+.jpg - The Work of God's Children">
            <a:extLst>
              <a:ext uri="{FF2B5EF4-FFF2-40B4-BE49-F238E27FC236}">
                <a16:creationId xmlns:a16="http://schemas.microsoft.com/office/drawing/2014/main" id="{73D6C6C9-CFAD-432A-B0BD-6CF396FA0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1" r="15303"/>
          <a:stretch/>
        </p:blipFill>
        <p:spPr>
          <a:xfrm>
            <a:off x="8229598" y="10"/>
            <a:ext cx="3962401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0254341-1068-4FB7-8AEF-220C6EB4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076C7-D422-451D-9D98-09A44B3E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耶穌四出傳教、行奇蹟、治癒病人，他的聲名遠播，甚至被人認定為光復以色列的默西亞，幾乎幻想只要耶穌吹一口氣便能恢復以色列的光輝。許多地位顯赫的人都宴請耶穌。「當耶穌在伯達尼癩病人西滿家裡，正坐席的時候，來了一個女人，拿著一玉瓶珍貴的純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『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拿爾多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』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香液。她打破玉瓶，就倒在耶穌頭上。」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﹙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谷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14：3﹚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在場的人極其不滿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﹔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耶穌卻說：「由她罷！你們為什麼叫她難受？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……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她已做了她能做的：提前傅抹了我的身體，是為安葬之事。我實在告訴你們：將來福音無論傳到全世界什麼地方，必要述說她所作的事，來記念她。」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﹙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谷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14：6-9﹚</a:t>
            </a:r>
            <a:r>
              <a:rPr lang="ja-JP" altLang="en-US" b="1">
                <a:solidFill>
                  <a:srgbClr val="FEFFFF"/>
                </a:solidFill>
                <a:ea typeface="+mn-lt"/>
                <a:cs typeface="+mn-lt"/>
              </a:rPr>
              <a:t>耶穌在此情況下，公告了他的死亡，令眾人的夢幻破碎。天主的計劃與人的想像不同</a:t>
            </a:r>
            <a:r>
              <a:rPr lang="en-US" b="1">
                <a:solidFill>
                  <a:srgbClr val="FEFFFF"/>
                </a:solidFill>
                <a:ea typeface="+mn-lt"/>
                <a:cs typeface="+mn-lt"/>
              </a:rPr>
              <a:t>。</a:t>
            </a:r>
            <a:endParaRPr lang="en-US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2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4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73277C91-2C82-47D9-9A1E-98D5ECFAE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495" r="29591" b="-2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B496E-4373-4338-B204-0302D0527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ja-JP" altLang="en-US" sz="1400" b="1">
                <a:ea typeface="+mn-lt"/>
                <a:cs typeface="+mn-lt"/>
              </a:rPr>
              <a:t>在耶穌死而復活後，他仍與門徒們多次進餐，同食共飲</a:t>
            </a:r>
            <a:r>
              <a:rPr lang="en-US" sz="1400" b="1">
                <a:ea typeface="+mn-lt"/>
                <a:cs typeface="+mn-lt"/>
              </a:rPr>
              <a:t>﹙</a:t>
            </a:r>
            <a:r>
              <a:rPr lang="ja-JP" altLang="en-US" sz="1400" b="1">
                <a:ea typeface="+mn-lt"/>
                <a:cs typeface="+mn-lt"/>
              </a:rPr>
              <a:t>宗</a:t>
            </a:r>
            <a:r>
              <a:rPr lang="en-US" sz="1400" b="1">
                <a:ea typeface="+mn-lt"/>
                <a:cs typeface="+mn-lt"/>
              </a:rPr>
              <a:t>10：41﹚</a:t>
            </a:r>
            <a:r>
              <a:rPr lang="ja-JP" altLang="en-US" sz="1400" b="1">
                <a:ea typeface="+mn-lt"/>
                <a:cs typeface="+mn-lt"/>
              </a:rPr>
              <a:t>，以證明耶穌在回歸天父後，在超凡的境界中，仍投入平凡人的生活當中，以顯示超凡的天父常與平凡人同在。沒有其他方式可取代餐聚這平凡人的經驗以接觸天主。耶穌所啟示的天父是非常人道的。耶穌雖是超凡的卻常與門徒們一起進餐，一起度平凡人的生活。天主是生命的天主，人在餐桌前宴飲是慶祝生命。若以耶穌餐聚的理念來形容擘餅禮，擘餅禮就是為罪人而設的聖餐。在聖體內，耶穌歡迎一切被排斥、被歧視的人。傳統宗教認定取潔後才能接觸神，進餐前也要洗手取潔，耶穌不守這些規矩。耶穌在擘餅禮的餐聚中，把自己成為餅和酒，成為人類生命的食糧和飲品，讓人同飲共食。這餐聚的參與者在接觸他人時，要學習延續耶穌的行動，成為他人的食糧和飲品。誰願意分享這食糧和飲品，便成了潔淨的，可接觸天主的人。擘餅禮的餐聚絕不是善人的獎品，罪人不須先成為善人才可領受。耶穌從不計較人的狀況，耶穌只求奉獻自己，與人分享天主的美善</a:t>
            </a:r>
            <a:r>
              <a:rPr lang="en-US" sz="1400" b="1">
                <a:ea typeface="+mn-lt"/>
                <a:cs typeface="+mn-lt"/>
              </a:rPr>
              <a:t>。</a:t>
            </a:r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8736C-7B97-4795-B8FC-BB651F4215F3}"/>
              </a:ext>
            </a:extLst>
          </p:cNvPr>
          <p:cNvSpPr txBox="1"/>
          <p:nvPr/>
        </p:nvSpPr>
        <p:spPr>
          <a:xfrm>
            <a:off x="1775795" y="6659676"/>
            <a:ext cx="289374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342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1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BAF54-7802-45DE-BC18-B1C1EAD0B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某些宗教，包括舊約的宗教在內，對於食物及性別有著許多規限。吃喝為人本是重要的。按路加的記載，有法利塞人和經師質問耶穌說：「若翰的門徒屢次禁食，行祈禱；法利塞人的門徒也是這樣；而你的門徒卻又吃又喝。」這些宗教領袖竟然強調禁食否定吃喝。耶穌則以禁食代表哀傷甚或死亡，而非慶祝生命。新郎在的時候應該慶祝新婚，不可能在此歡樂時刻禁食。門徒們吃喝歡宴是因為找到天主。過去的傳統與當下的現實截然不同，社會和宗教組織也轉變了。因此，耶穌指出「新酒應裝在新皮囊裡」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﹙</a:t>
            </a:r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谷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2：22﹚</a:t>
            </a:r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。耶穌是新酒，新酒裝在舊皮囊裡，新酒會發漲，舊皮囊的皮過於僵硬而被漲破。新酒富創意，舊皮囊僵硬沒變化卻給人安全感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﹔</a:t>
            </a:r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舊皮囊成了窒息新酒的力量，失去生命與創意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。</a:t>
            </a:r>
            <a:br>
              <a:rPr 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</a:br>
            <a:br>
              <a:rPr lang="en-US" altLang="ja-JP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</a:br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耶穌的餐聚彰顯天父的面貌。從耶穌不守猶太人進餐洗手的規矩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﹙</a:t>
            </a:r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谷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7：1-7﹚</a:t>
            </a:r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至他發表潔淨與污穢的理論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﹙</a:t>
            </a:r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谷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7：18-23﹚</a:t>
            </a:r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，均可看到耶穌餐聚的另一層面。餐聚是耶穌的另一個講道台。表面看來，餐聚與宗教毫不相關，亦無抵觸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﹔</a:t>
            </a:r>
            <a:r>
              <a:rPr lang="ja-JP" altLang="en-US" sz="17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耶穌卻選擇了這一講道台，宣講天主更深奧的道理，宣示人生命的深度</a:t>
            </a:r>
            <a:r>
              <a:rPr lang="en-US" sz="17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。</a:t>
            </a:r>
            <a:endParaRPr lang="en-US" sz="17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8EA652A-3610-402D-85D5-1F6D80B14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0278" y="2211563"/>
            <a:ext cx="4462345" cy="2509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67585D-38F9-4ADA-8092-76081FEDC12C}"/>
              </a:ext>
            </a:extLst>
          </p:cNvPr>
          <p:cNvSpPr txBox="1"/>
          <p:nvPr/>
        </p:nvSpPr>
        <p:spPr>
          <a:xfrm>
            <a:off x="180278" y="4795256"/>
            <a:ext cx="4462346" cy="243159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>
                <a:hlinkClick r:id="rId3"/>
              </a:rPr>
              <a:t>This Photo</a:t>
            </a:r>
            <a:r>
              <a:rPr lang="en-US" dirty="0"/>
              <a:t> by Unknown author is licensed under </a:t>
            </a:r>
            <a:r>
              <a:rPr lang="en-US" dirty="0">
                <a:hlinkClick r:id="rId4"/>
              </a:rPr>
              <a:t>CC BY-ND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336284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Wisp</vt:lpstr>
      <vt:lpstr>基督徒的信仰</vt:lpstr>
      <vt:lpstr>耶穌餐聚的共融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60</cp:revision>
  <dcterms:created xsi:type="dcterms:W3CDTF">2022-01-05T05:37:48Z</dcterms:created>
  <dcterms:modified xsi:type="dcterms:W3CDTF">2022-01-05T06:39:45Z</dcterms:modified>
</cp:coreProperties>
</file>