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02479-7922-4C32-818F-54C3B1A68351}" v="93" dt="2022-01-05T05:37:09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Wong" userId="S::spcsprw@spcs.edu.hk::00e3236a-ab67-4239-888f-325bce813678" providerId="AD" clId="Web-{FE002479-7922-4C32-818F-54C3B1A68351}"/>
    <pc:docChg chg="addSld modSld">
      <pc:chgData name="Priscilla Wong" userId="S::spcsprw@spcs.edu.hk::00e3236a-ab67-4239-888f-325bce813678" providerId="AD" clId="Web-{FE002479-7922-4C32-818F-54C3B1A68351}" dt="2022-01-05T05:37:09.759" v="92" actId="1076"/>
      <pc:docMkLst>
        <pc:docMk/>
      </pc:docMkLst>
      <pc:sldChg chg="modSp">
        <pc:chgData name="Priscilla Wong" userId="S::spcsprw@spcs.edu.hk::00e3236a-ab67-4239-888f-325bce813678" providerId="AD" clId="Web-{FE002479-7922-4C32-818F-54C3B1A68351}" dt="2022-01-05T05:07:08.753" v="5" actId="20577"/>
        <pc:sldMkLst>
          <pc:docMk/>
          <pc:sldMk cId="2622186954" sldId="256"/>
        </pc:sldMkLst>
        <pc:spChg chg="mod">
          <ac:chgData name="Priscilla Wong" userId="S::spcsprw@spcs.edu.hk::00e3236a-ab67-4239-888f-325bce813678" providerId="AD" clId="Web-{FE002479-7922-4C32-818F-54C3B1A68351}" dt="2022-01-05T05:07:08.753" v="5" actId="20577"/>
          <ac:spMkLst>
            <pc:docMk/>
            <pc:sldMk cId="2622186954" sldId="256"/>
            <ac:spMk id="2" creationId="{00000000-0000-0000-0000-000000000000}"/>
          </ac:spMkLst>
        </pc:spChg>
      </pc:sldChg>
      <pc:sldChg chg="addSp delSp modSp new mod setBg">
        <pc:chgData name="Priscilla Wong" userId="S::spcsprw@spcs.edu.hk::00e3236a-ab67-4239-888f-325bce813678" providerId="AD" clId="Web-{FE002479-7922-4C32-818F-54C3B1A68351}" dt="2022-01-05T05:08:04.394" v="19"/>
        <pc:sldMkLst>
          <pc:docMk/>
          <pc:sldMk cId="1719990159" sldId="257"/>
        </pc:sldMkLst>
        <pc:spChg chg="mod">
          <ac:chgData name="Priscilla Wong" userId="S::spcsprw@spcs.edu.hk::00e3236a-ab67-4239-888f-325bce813678" providerId="AD" clId="Web-{FE002479-7922-4C32-818F-54C3B1A68351}" dt="2022-01-05T05:08:04.394" v="19"/>
          <ac:spMkLst>
            <pc:docMk/>
            <pc:sldMk cId="1719990159" sldId="257"/>
            <ac:spMk id="2" creationId="{52124E97-482A-4093-9AE2-FCA041D3904A}"/>
          </ac:spMkLst>
        </pc:spChg>
        <pc:spChg chg="add del">
          <ac:chgData name="Priscilla Wong" userId="S::spcsprw@spcs.edu.hk::00e3236a-ab67-4239-888f-325bce813678" providerId="AD" clId="Web-{FE002479-7922-4C32-818F-54C3B1A68351}" dt="2022-01-05T05:07:58.472" v="18"/>
          <ac:spMkLst>
            <pc:docMk/>
            <pc:sldMk cId="1719990159" sldId="257"/>
            <ac:spMk id="3" creationId="{CD1453E9-91BF-48EB-88CE-162F7AB11F3E}"/>
          </ac:spMkLst>
        </pc:spChg>
        <pc:spChg chg="add del mod">
          <ac:chgData name="Priscilla Wong" userId="S::spcsprw@spcs.edu.hk::00e3236a-ab67-4239-888f-325bce813678" providerId="AD" clId="Web-{FE002479-7922-4C32-818F-54C3B1A68351}" dt="2022-01-05T05:07:50.394" v="15"/>
          <ac:spMkLst>
            <pc:docMk/>
            <pc:sldMk cId="1719990159" sldId="257"/>
            <ac:spMk id="6" creationId="{B87E283E-15BC-4E1B-8BA1-D2F011606F38}"/>
          </ac:spMkLst>
        </pc:spChg>
        <pc:spChg chg="add">
          <ac:chgData name="Priscilla Wong" userId="S::spcsprw@spcs.edu.hk::00e3236a-ab67-4239-888f-325bce813678" providerId="AD" clId="Web-{FE002479-7922-4C32-818F-54C3B1A68351}" dt="2022-01-05T05:08:04.394" v="19"/>
          <ac:spMkLst>
            <pc:docMk/>
            <pc:sldMk cId="1719990159" sldId="257"/>
            <ac:spMk id="10" creationId="{5193C720-BAE2-4A39-9751-F1518A8094E8}"/>
          </ac:spMkLst>
        </pc:spChg>
        <pc:spChg chg="add del">
          <ac:chgData name="Priscilla Wong" userId="S::spcsprw@spcs.edu.hk::00e3236a-ab67-4239-888f-325bce813678" providerId="AD" clId="Web-{FE002479-7922-4C32-818F-54C3B1A68351}" dt="2022-01-05T05:07:52.988" v="17"/>
          <ac:spMkLst>
            <pc:docMk/>
            <pc:sldMk cId="1719990159" sldId="257"/>
            <ac:spMk id="13" creationId="{2255CADE-DCE0-447F-B290-2AE78E5E5598}"/>
          </ac:spMkLst>
        </pc:spChg>
        <pc:spChg chg="add del">
          <ac:chgData name="Priscilla Wong" userId="S::spcsprw@spcs.edu.hk::00e3236a-ab67-4239-888f-325bce813678" providerId="AD" clId="Web-{FE002479-7922-4C32-818F-54C3B1A68351}" dt="2022-01-05T05:07:52.988" v="17"/>
          <ac:spMkLst>
            <pc:docMk/>
            <pc:sldMk cId="1719990159" sldId="257"/>
            <ac:spMk id="15" creationId="{4245587C-701C-48A1-9B6B-10C3DF81A876}"/>
          </ac:spMkLst>
        </pc:spChg>
        <pc:spChg chg="add">
          <ac:chgData name="Priscilla Wong" userId="S::spcsprw@spcs.edu.hk::00e3236a-ab67-4239-888f-325bce813678" providerId="AD" clId="Web-{FE002479-7922-4C32-818F-54C3B1A68351}" dt="2022-01-05T05:08:04.394" v="19"/>
          <ac:spMkLst>
            <pc:docMk/>
            <pc:sldMk cId="1719990159" sldId="257"/>
            <ac:spMk id="21" creationId="{72935FD9-9DF6-4DCA-9E6A-82F00F5B2719}"/>
          </ac:spMkLst>
        </pc:spChg>
        <pc:picChg chg="add del mod">
          <ac:chgData name="Priscilla Wong" userId="S::spcsprw@spcs.edu.hk::00e3236a-ab67-4239-888f-325bce813678" providerId="AD" clId="Web-{FE002479-7922-4C32-818F-54C3B1A68351}" dt="2022-01-05T05:07:50.394" v="16"/>
          <ac:picMkLst>
            <pc:docMk/>
            <pc:sldMk cId="1719990159" sldId="257"/>
            <ac:picMk id="4" creationId="{807D299E-5341-43A6-91CA-EAD602B82B33}"/>
          </ac:picMkLst>
        </pc:picChg>
        <pc:picChg chg="add del">
          <ac:chgData name="Priscilla Wong" userId="S::spcsprw@spcs.edu.hk::00e3236a-ab67-4239-888f-325bce813678" providerId="AD" clId="Web-{FE002479-7922-4C32-818F-54C3B1A68351}" dt="2022-01-05T05:07:52.988" v="17"/>
          <ac:picMkLst>
            <pc:docMk/>
            <pc:sldMk cId="1719990159" sldId="257"/>
            <ac:picMk id="5" creationId="{EDEF8B09-C691-4DDB-8F0B-1552808AFC6C}"/>
          </ac:picMkLst>
        </pc:picChg>
        <pc:picChg chg="add">
          <ac:chgData name="Priscilla Wong" userId="S::spcsprw@spcs.edu.hk::00e3236a-ab67-4239-888f-325bce813678" providerId="AD" clId="Web-{FE002479-7922-4C32-818F-54C3B1A68351}" dt="2022-01-05T05:08:04.394" v="19"/>
          <ac:picMkLst>
            <pc:docMk/>
            <pc:sldMk cId="1719990159" sldId="257"/>
            <ac:picMk id="7" creationId="{9A0F0AC6-A89F-416B-9FA4-48E664065E73}"/>
          </ac:picMkLst>
        </pc:picChg>
        <pc:picChg chg="add">
          <ac:chgData name="Priscilla Wong" userId="S::spcsprw@spcs.edu.hk::00e3236a-ab67-4239-888f-325bce813678" providerId="AD" clId="Web-{FE002479-7922-4C32-818F-54C3B1A68351}" dt="2022-01-05T05:08:04.394" v="19"/>
          <ac:picMkLst>
            <pc:docMk/>
            <pc:sldMk cId="1719990159" sldId="257"/>
            <ac:picMk id="8" creationId="{C31AA009-40AD-4098-8AE7-680CA35C6EAA}"/>
          </ac:picMkLst>
        </pc:picChg>
        <pc:picChg chg="add del">
          <ac:chgData name="Priscilla Wong" userId="S::spcsprw@spcs.edu.hk::00e3236a-ab67-4239-888f-325bce813678" providerId="AD" clId="Web-{FE002479-7922-4C32-818F-54C3B1A68351}" dt="2022-01-05T05:07:52.988" v="17"/>
          <ac:picMkLst>
            <pc:docMk/>
            <pc:sldMk cId="1719990159" sldId="257"/>
            <ac:picMk id="9" creationId="{22790EC5-ACA7-4536-8066-B60199F3C6DF}"/>
          </ac:picMkLst>
        </pc:picChg>
        <pc:picChg chg="add del">
          <ac:chgData name="Priscilla Wong" userId="S::spcsprw@spcs.edu.hk::00e3236a-ab67-4239-888f-325bce813678" providerId="AD" clId="Web-{FE002479-7922-4C32-818F-54C3B1A68351}" dt="2022-01-05T05:07:52.988" v="17"/>
          <ac:picMkLst>
            <pc:docMk/>
            <pc:sldMk cId="1719990159" sldId="257"/>
            <ac:picMk id="11" creationId="{CAD20AEA-7CAF-4A83-BE2E-EAF010B8B7FC}"/>
          </ac:picMkLst>
        </pc:picChg>
        <pc:picChg chg="add">
          <ac:chgData name="Priscilla Wong" userId="S::spcsprw@spcs.edu.hk::00e3236a-ab67-4239-888f-325bce813678" providerId="AD" clId="Web-{FE002479-7922-4C32-818F-54C3B1A68351}" dt="2022-01-05T05:08:04.394" v="19"/>
          <ac:picMkLst>
            <pc:docMk/>
            <pc:sldMk cId="1719990159" sldId="257"/>
            <ac:picMk id="12" creationId="{FF1B7961-B8F2-4DF3-8A5C-FECC83259E60}"/>
          </ac:picMkLst>
        </pc:picChg>
        <pc:picChg chg="add">
          <ac:chgData name="Priscilla Wong" userId="S::spcsprw@spcs.edu.hk::00e3236a-ab67-4239-888f-325bce813678" providerId="AD" clId="Web-{FE002479-7922-4C32-818F-54C3B1A68351}" dt="2022-01-05T05:08:04.394" v="19"/>
          <ac:picMkLst>
            <pc:docMk/>
            <pc:sldMk cId="1719990159" sldId="257"/>
            <ac:picMk id="14" creationId="{840C739E-344C-45ED-B321-957FFBB02FA2}"/>
          </ac:picMkLst>
        </pc:picChg>
        <pc:picChg chg="add">
          <ac:chgData name="Priscilla Wong" userId="S::spcsprw@spcs.edu.hk::00e3236a-ab67-4239-888f-325bce813678" providerId="AD" clId="Web-{FE002479-7922-4C32-818F-54C3B1A68351}" dt="2022-01-05T05:08:04.394" v="19"/>
          <ac:picMkLst>
            <pc:docMk/>
            <pc:sldMk cId="1719990159" sldId="257"/>
            <ac:picMk id="16" creationId="{F099E10D-E5EA-4427-B5BF-FBCA386829D7}"/>
          </ac:picMkLst>
        </pc:picChg>
        <pc:picChg chg="add del">
          <ac:chgData name="Priscilla Wong" userId="S::spcsprw@spcs.edu.hk::00e3236a-ab67-4239-888f-325bce813678" providerId="AD" clId="Web-{FE002479-7922-4C32-818F-54C3B1A68351}" dt="2022-01-05T05:07:52.988" v="17"/>
          <ac:picMkLst>
            <pc:docMk/>
            <pc:sldMk cId="1719990159" sldId="257"/>
            <ac:picMk id="17" creationId="{2E5CF545-7AAF-4A13-8871-089E929E850A}"/>
          </ac:picMkLst>
        </pc:picChg>
        <pc:picChg chg="add">
          <ac:chgData name="Priscilla Wong" userId="S::spcsprw@spcs.edu.hk::00e3236a-ab67-4239-888f-325bce813678" providerId="AD" clId="Web-{FE002479-7922-4C32-818F-54C3B1A68351}" dt="2022-01-05T05:08:04.394" v="19"/>
          <ac:picMkLst>
            <pc:docMk/>
            <pc:sldMk cId="1719990159" sldId="257"/>
            <ac:picMk id="19" creationId="{48200506-6F68-497A-8BF1-03E63E8C6861}"/>
          </ac:picMkLst>
        </pc:picChg>
      </pc:sldChg>
      <pc:sldChg chg="addSp delSp modSp new mod setBg setClrOvrMap">
        <pc:chgData name="Priscilla Wong" userId="S::spcsprw@spcs.edu.hk::00e3236a-ab67-4239-888f-325bce813678" providerId="AD" clId="Web-{FE002479-7922-4C32-818F-54C3B1A68351}" dt="2022-01-05T05:26:40.586" v="33"/>
        <pc:sldMkLst>
          <pc:docMk/>
          <pc:sldMk cId="1462126435" sldId="258"/>
        </pc:sldMkLst>
        <pc:spChg chg="del mod">
          <ac:chgData name="Priscilla Wong" userId="S::spcsprw@spcs.edu.hk::00e3236a-ab67-4239-888f-325bce813678" providerId="AD" clId="Web-{FE002479-7922-4C32-818F-54C3B1A68351}" dt="2022-01-05T05:26:24.789" v="27"/>
          <ac:spMkLst>
            <pc:docMk/>
            <pc:sldMk cId="1462126435" sldId="258"/>
            <ac:spMk id="2" creationId="{E14F1F58-7418-406A-8CE2-E7ECDAC5416A}"/>
          </ac:spMkLst>
        </pc:spChg>
        <pc:spChg chg="mod">
          <ac:chgData name="Priscilla Wong" userId="S::spcsprw@spcs.edu.hk::00e3236a-ab67-4239-888f-325bce813678" providerId="AD" clId="Web-{FE002479-7922-4C32-818F-54C3B1A68351}" dt="2022-01-05T05:26:40.586" v="33"/>
          <ac:spMkLst>
            <pc:docMk/>
            <pc:sldMk cId="1462126435" sldId="258"/>
            <ac:spMk id="3" creationId="{0590FD4B-FCBA-45CE-976D-2E1DFE7F2F3F}"/>
          </ac:spMkLst>
        </pc:spChg>
        <pc:spChg chg="add mod">
          <ac:chgData name="Priscilla Wong" userId="S::spcsprw@spcs.edu.hk::00e3236a-ab67-4239-888f-325bce813678" providerId="AD" clId="Web-{FE002479-7922-4C32-818F-54C3B1A68351}" dt="2022-01-05T05:26:19.148" v="26"/>
          <ac:spMkLst>
            <pc:docMk/>
            <pc:sldMk cId="1462126435" sldId="258"/>
            <ac:spMk id="5" creationId="{EB6D3469-6556-4CEA-AAA0-4C0C9B03FE7E}"/>
          </ac:spMkLst>
        </pc:spChg>
        <pc:spChg chg="add">
          <ac:chgData name="Priscilla Wong" userId="S::spcsprw@spcs.edu.hk::00e3236a-ab67-4239-888f-325bce813678" providerId="AD" clId="Web-{FE002479-7922-4C32-818F-54C3B1A68351}" dt="2022-01-05T05:26:19.148" v="26"/>
          <ac:spMkLst>
            <pc:docMk/>
            <pc:sldMk cId="1462126435" sldId="258"/>
            <ac:spMk id="12" creationId="{D77CF7D5-36A3-4ED3-AE46-77E42D2AA7FD}"/>
          </ac:spMkLst>
        </pc:spChg>
        <pc:picChg chg="add mod ord">
          <ac:chgData name="Priscilla Wong" userId="S::spcsprw@spcs.edu.hk::00e3236a-ab67-4239-888f-325bce813678" providerId="AD" clId="Web-{FE002479-7922-4C32-818F-54C3B1A68351}" dt="2022-01-05T05:26:19.148" v="26"/>
          <ac:picMkLst>
            <pc:docMk/>
            <pc:sldMk cId="1462126435" sldId="258"/>
            <ac:picMk id="4" creationId="{1E461CFB-6610-40AF-A4D8-77DF9064C663}"/>
          </ac:picMkLst>
        </pc:picChg>
        <pc:picChg chg="add">
          <ac:chgData name="Priscilla Wong" userId="S::spcsprw@spcs.edu.hk::00e3236a-ab67-4239-888f-325bce813678" providerId="AD" clId="Web-{FE002479-7922-4C32-818F-54C3B1A68351}" dt="2022-01-05T05:26:19.148" v="26"/>
          <ac:picMkLst>
            <pc:docMk/>
            <pc:sldMk cId="1462126435" sldId="258"/>
            <ac:picMk id="10" creationId="{21CB8282-44AF-40D0-A7E2-03734788DC49}"/>
          </ac:picMkLst>
        </pc:picChg>
      </pc:sldChg>
      <pc:sldChg chg="addSp delSp modSp new mod setBg">
        <pc:chgData name="Priscilla Wong" userId="S::spcsprw@spcs.edu.hk::00e3236a-ab67-4239-888f-325bce813678" providerId="AD" clId="Web-{FE002479-7922-4C32-818F-54C3B1A68351}" dt="2022-01-05T05:33:28.581" v="57"/>
        <pc:sldMkLst>
          <pc:docMk/>
          <pc:sldMk cId="230536565" sldId="259"/>
        </pc:sldMkLst>
        <pc:spChg chg="del mod">
          <ac:chgData name="Priscilla Wong" userId="S::spcsprw@spcs.edu.hk::00e3236a-ab67-4239-888f-325bce813678" providerId="AD" clId="Web-{FE002479-7922-4C32-818F-54C3B1A68351}" dt="2022-01-05T05:33:10.080" v="44"/>
          <ac:spMkLst>
            <pc:docMk/>
            <pc:sldMk cId="230536565" sldId="259"/>
            <ac:spMk id="2" creationId="{929D3540-A0A1-4354-96D8-EBA1050B3D02}"/>
          </ac:spMkLst>
        </pc:spChg>
        <pc:spChg chg="mod">
          <ac:chgData name="Priscilla Wong" userId="S::spcsprw@spcs.edu.hk::00e3236a-ab67-4239-888f-325bce813678" providerId="AD" clId="Web-{FE002479-7922-4C32-818F-54C3B1A68351}" dt="2022-01-05T05:33:28.581" v="57"/>
          <ac:spMkLst>
            <pc:docMk/>
            <pc:sldMk cId="230536565" sldId="259"/>
            <ac:spMk id="3" creationId="{8A0395C9-590F-4530-A13B-19EA862E1EA9}"/>
          </ac:spMkLst>
        </pc:spChg>
        <pc:spChg chg="add mod">
          <ac:chgData name="Priscilla Wong" userId="S::spcsprw@spcs.edu.hk::00e3236a-ab67-4239-888f-325bce813678" providerId="AD" clId="Web-{FE002479-7922-4C32-818F-54C3B1A68351}" dt="2022-01-05T05:33:05.252" v="43"/>
          <ac:spMkLst>
            <pc:docMk/>
            <pc:sldMk cId="230536565" sldId="259"/>
            <ac:spMk id="5" creationId="{CC1A5012-E602-421F-99BA-84E05C393E9F}"/>
          </ac:spMkLst>
        </pc:spChg>
        <pc:spChg chg="add">
          <ac:chgData name="Priscilla Wong" userId="S::spcsprw@spcs.edu.hk::00e3236a-ab67-4239-888f-325bce813678" providerId="AD" clId="Web-{FE002479-7922-4C32-818F-54C3B1A68351}" dt="2022-01-05T05:33:05.252" v="43"/>
          <ac:spMkLst>
            <pc:docMk/>
            <pc:sldMk cId="230536565" sldId="259"/>
            <ac:spMk id="10" creationId="{4D4DD4CF-9732-4771-98FE-77886DC915F2}"/>
          </ac:spMkLst>
        </pc:spChg>
        <pc:spChg chg="add">
          <ac:chgData name="Priscilla Wong" userId="S::spcsprw@spcs.edu.hk::00e3236a-ab67-4239-888f-325bce813678" providerId="AD" clId="Web-{FE002479-7922-4C32-818F-54C3B1A68351}" dt="2022-01-05T05:33:05.252" v="43"/>
          <ac:spMkLst>
            <pc:docMk/>
            <pc:sldMk cId="230536565" sldId="259"/>
            <ac:spMk id="12" creationId="{A2861A9C-C970-4FFE-B67C-222B6F573287}"/>
          </ac:spMkLst>
        </pc:spChg>
        <pc:picChg chg="add mod ord">
          <ac:chgData name="Priscilla Wong" userId="S::spcsprw@spcs.edu.hk::00e3236a-ab67-4239-888f-325bce813678" providerId="AD" clId="Web-{FE002479-7922-4C32-818F-54C3B1A68351}" dt="2022-01-05T05:33:05.252" v="43"/>
          <ac:picMkLst>
            <pc:docMk/>
            <pc:sldMk cId="230536565" sldId="259"/>
            <ac:picMk id="4" creationId="{14CBCE74-4C47-402F-86C8-350F9B9866F4}"/>
          </ac:picMkLst>
        </pc:picChg>
        <pc:picChg chg="add">
          <ac:chgData name="Priscilla Wong" userId="S::spcsprw@spcs.edu.hk::00e3236a-ab67-4239-888f-325bce813678" providerId="AD" clId="Web-{FE002479-7922-4C32-818F-54C3B1A68351}" dt="2022-01-05T05:33:05.252" v="43"/>
          <ac:picMkLst>
            <pc:docMk/>
            <pc:sldMk cId="230536565" sldId="259"/>
            <ac:picMk id="14" creationId="{D2FDF82E-EBD8-4EC5-AD10-CD9E70EE85CF}"/>
          </ac:picMkLst>
        </pc:picChg>
      </pc:sldChg>
      <pc:sldChg chg="addSp delSp modSp new mod setBg">
        <pc:chgData name="Priscilla Wong" userId="S::spcsprw@spcs.edu.hk::00e3236a-ab67-4239-888f-325bce813678" providerId="AD" clId="Web-{FE002479-7922-4C32-818F-54C3B1A68351}" dt="2022-01-05T05:34:28.504" v="76"/>
        <pc:sldMkLst>
          <pc:docMk/>
          <pc:sldMk cId="2532542890" sldId="260"/>
        </pc:sldMkLst>
        <pc:spChg chg="del mod">
          <ac:chgData name="Priscilla Wong" userId="S::spcsprw@spcs.edu.hk::00e3236a-ab67-4239-888f-325bce813678" providerId="AD" clId="Web-{FE002479-7922-4C32-818F-54C3B1A68351}" dt="2022-01-05T05:34:15.129" v="67"/>
          <ac:spMkLst>
            <pc:docMk/>
            <pc:sldMk cId="2532542890" sldId="260"/>
            <ac:spMk id="2" creationId="{125EEF7B-5EFF-487D-8B80-7ACA2172904D}"/>
          </ac:spMkLst>
        </pc:spChg>
        <pc:spChg chg="mod">
          <ac:chgData name="Priscilla Wong" userId="S::spcsprw@spcs.edu.hk::00e3236a-ab67-4239-888f-325bce813678" providerId="AD" clId="Web-{FE002479-7922-4C32-818F-54C3B1A68351}" dt="2022-01-05T05:34:28.504" v="76"/>
          <ac:spMkLst>
            <pc:docMk/>
            <pc:sldMk cId="2532542890" sldId="260"/>
            <ac:spMk id="3" creationId="{6C615C00-E3C8-40FD-AF83-5EA9F11F4012}"/>
          </ac:spMkLst>
        </pc:spChg>
        <pc:spChg chg="add mod">
          <ac:chgData name="Priscilla Wong" userId="S::spcsprw@spcs.edu.hk::00e3236a-ab67-4239-888f-325bce813678" providerId="AD" clId="Web-{FE002479-7922-4C32-818F-54C3B1A68351}" dt="2022-01-05T05:34:09.910" v="66"/>
          <ac:spMkLst>
            <pc:docMk/>
            <pc:sldMk cId="2532542890" sldId="260"/>
            <ac:spMk id="5" creationId="{7C28A28A-DF02-47E5-99DE-ECDA10096912}"/>
          </ac:spMkLst>
        </pc:spChg>
        <pc:spChg chg="add">
          <ac:chgData name="Priscilla Wong" userId="S::spcsprw@spcs.edu.hk::00e3236a-ab67-4239-888f-325bce813678" providerId="AD" clId="Web-{FE002479-7922-4C32-818F-54C3B1A68351}" dt="2022-01-05T05:34:09.910" v="66"/>
          <ac:spMkLst>
            <pc:docMk/>
            <pc:sldMk cId="2532542890" sldId="260"/>
            <ac:spMk id="10" creationId="{DC3B8C6B-63CA-4384-8059-2036BE520277}"/>
          </ac:spMkLst>
        </pc:spChg>
        <pc:spChg chg="add">
          <ac:chgData name="Priscilla Wong" userId="S::spcsprw@spcs.edu.hk::00e3236a-ab67-4239-888f-325bce813678" providerId="AD" clId="Web-{FE002479-7922-4C32-818F-54C3B1A68351}" dt="2022-01-05T05:34:09.910" v="66"/>
          <ac:spMkLst>
            <pc:docMk/>
            <pc:sldMk cId="2532542890" sldId="260"/>
            <ac:spMk id="12" creationId="{C71B03AA-C0EB-4104-84F8-E1AB8BFBEF60}"/>
          </ac:spMkLst>
        </pc:spChg>
        <pc:picChg chg="add mod ord">
          <ac:chgData name="Priscilla Wong" userId="S::spcsprw@spcs.edu.hk::00e3236a-ab67-4239-888f-325bce813678" providerId="AD" clId="Web-{FE002479-7922-4C32-818F-54C3B1A68351}" dt="2022-01-05T05:34:09.910" v="66"/>
          <ac:picMkLst>
            <pc:docMk/>
            <pc:sldMk cId="2532542890" sldId="260"/>
            <ac:picMk id="4" creationId="{ADB9F33C-1957-490F-9F53-DA0877D199D5}"/>
          </ac:picMkLst>
        </pc:picChg>
        <pc:picChg chg="add">
          <ac:chgData name="Priscilla Wong" userId="S::spcsprw@spcs.edu.hk::00e3236a-ab67-4239-888f-325bce813678" providerId="AD" clId="Web-{FE002479-7922-4C32-818F-54C3B1A68351}" dt="2022-01-05T05:34:09.910" v="66"/>
          <ac:picMkLst>
            <pc:docMk/>
            <pc:sldMk cId="2532542890" sldId="260"/>
            <ac:picMk id="14" creationId="{09C2B723-6C2F-49DE-A429-50BDFD1ADB45}"/>
          </ac:picMkLst>
        </pc:picChg>
      </pc:sldChg>
      <pc:sldChg chg="addSp delSp modSp new mod setBg">
        <pc:chgData name="Priscilla Wong" userId="S::spcsprw@spcs.edu.hk::00e3236a-ab67-4239-888f-325bce813678" providerId="AD" clId="Web-{FE002479-7922-4C32-818F-54C3B1A68351}" dt="2022-01-05T05:37:09.759" v="92" actId="1076"/>
        <pc:sldMkLst>
          <pc:docMk/>
          <pc:sldMk cId="387433047" sldId="261"/>
        </pc:sldMkLst>
        <pc:spChg chg="del">
          <ac:chgData name="Priscilla Wong" userId="S::spcsprw@spcs.edu.hk::00e3236a-ab67-4239-888f-325bce813678" providerId="AD" clId="Web-{FE002479-7922-4C32-818F-54C3B1A68351}" dt="2022-01-05T05:34:39.958" v="81"/>
          <ac:spMkLst>
            <pc:docMk/>
            <pc:sldMk cId="387433047" sldId="261"/>
            <ac:spMk id="2" creationId="{8A92BEAC-E44E-4947-8993-B083FB367ED9}"/>
          </ac:spMkLst>
        </pc:spChg>
        <pc:spChg chg="mod ord">
          <ac:chgData name="Priscilla Wong" userId="S::spcsprw@spcs.edu.hk::00e3236a-ab67-4239-888f-325bce813678" providerId="AD" clId="Web-{FE002479-7922-4C32-818F-54C3B1A68351}" dt="2022-01-05T05:37:09.759" v="92" actId="1076"/>
          <ac:spMkLst>
            <pc:docMk/>
            <pc:sldMk cId="387433047" sldId="261"/>
            <ac:spMk id="3" creationId="{701B50CE-089F-4BA2-8CD7-7367F8551D73}"/>
          </ac:spMkLst>
        </pc:spChg>
        <pc:spChg chg="add">
          <ac:chgData name="Priscilla Wong" userId="S::spcsprw@spcs.edu.hk::00e3236a-ab67-4239-888f-325bce813678" providerId="AD" clId="Web-{FE002479-7922-4C32-818F-54C3B1A68351}" dt="2022-01-05T05:36:38.586" v="83"/>
          <ac:spMkLst>
            <pc:docMk/>
            <pc:sldMk cId="387433047" sldId="261"/>
            <ac:spMk id="9" creationId="{48FE65CB-EFD8-497D-A30A-093E20EACB05}"/>
          </ac:spMkLst>
        </pc:spChg>
        <pc:picChg chg="add mod">
          <ac:chgData name="Priscilla Wong" userId="S::spcsprw@spcs.edu.hk::00e3236a-ab67-4239-888f-325bce813678" providerId="AD" clId="Web-{FE002479-7922-4C32-818F-54C3B1A68351}" dt="2022-01-05T05:36:38.586" v="83"/>
          <ac:picMkLst>
            <pc:docMk/>
            <pc:sldMk cId="387433047" sldId="261"/>
            <ac:picMk id="4" creationId="{F05E230F-117F-43D4-9C31-B6CCC70E80C2}"/>
          </ac:picMkLst>
        </pc:picChg>
        <pc:picChg chg="add">
          <ac:chgData name="Priscilla Wong" userId="S::spcsprw@spcs.edu.hk::00e3236a-ab67-4239-888f-325bce813678" providerId="AD" clId="Web-{FE002479-7922-4C32-818F-54C3B1A68351}" dt="2022-01-05T05:36:38.586" v="83"/>
          <ac:picMkLst>
            <pc:docMk/>
            <pc:sldMk cId="387433047" sldId="261"/>
            <ac:picMk id="11" creationId="{00E374F5-52B2-4260-8B1C-54237931F06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s.hk/Christ/Christian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ofglibrary/597736113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realphilippines.com/2017/10/yes-marital-law-unwed-catholic-priests-root-cause-pinoy-social-dysfunctio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tttullos.com/communion-meditatio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ea typeface="+mj-lt"/>
                <a:cs typeface="+mj-lt"/>
                <a:hlinkClick r:id="rId2"/>
              </a:rPr>
              <a:t>基督徒的信仰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5193C720-BAE2-4A39-9751-F1518A809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F1B7961-B8F2-4DF3-8A5C-FECC83259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40C739E-344C-45ED-B321-957FFBB02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099E10D-E5EA-4427-B5BF-FBCA38682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200506-6F68-497A-8BF1-03E63E8C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24E97-482A-4093-9AE2-FCA041D3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5" y="1124125"/>
            <a:ext cx="8689976" cy="1844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400" b="1"/>
              <a:t>梵二禮儀美嗎</a:t>
            </a:r>
            <a:r>
              <a:rPr lang="en-US" sz="4400" b="1" dirty="0"/>
              <a:t>﹖</a:t>
            </a:r>
            <a:endParaRPr lang="en-US" sz="4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935FD9-9DF6-4DCA-9E6A-82F00F5B2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60639"/>
            <a:ext cx="12188952" cy="1597361"/>
          </a:xfrm>
          <a:prstGeom prst="rect">
            <a:avLst/>
          </a:prstGeom>
          <a:solidFill>
            <a:srgbClr val="1C1C1C"/>
          </a:solidFill>
          <a:ln>
            <a:noFill/>
          </a:ln>
          <a:effectLst>
            <a:outerShdw blurRad="88900" dist="25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E461CFB-6610-40AF-A4D8-77DF9064C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177" b="16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FD4B-FCBA-45CE-976D-2E1DFE7F2F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1066118"/>
            <a:ext cx="9346692" cy="439170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b="1">
                <a:ea typeface="+mn-lt"/>
                <a:cs typeface="+mn-lt"/>
              </a:rPr>
              <a:t>在天主教會中，部份保守的信徒很喜歡特倫多禮儀，全程使用拉丁文，就算完全聽不懂，也很享受看到神父和輔祭所穿著的漂亮祭衣，佈滿鮮花的祭台，金碧輝煌的祭具，更可陶醉在悅耳的額我略彌撒曲中，超凡脫俗，真有點像耶穌在大博爾山上顯聖容時宗徒們的感覺：「我們在這裡真好！」</a:t>
            </a:r>
            <a:r>
              <a:rPr lang="en-US" sz="2400" b="1" dirty="0">
                <a:ea typeface="+mn-lt"/>
                <a:cs typeface="+mn-lt"/>
              </a:rPr>
              <a:t>﹙</a:t>
            </a:r>
            <a:r>
              <a:rPr lang="ja-JP" altLang="en-US" sz="2400" b="1">
                <a:ea typeface="+mn-lt"/>
                <a:cs typeface="+mn-lt"/>
              </a:rPr>
              <a:t>瑪</a:t>
            </a:r>
            <a:r>
              <a:rPr lang="en-US" sz="2400" b="1" dirty="0">
                <a:ea typeface="+mn-lt"/>
                <a:cs typeface="+mn-lt"/>
              </a:rPr>
              <a:t>17：4﹚</a:t>
            </a:r>
            <a:r>
              <a:rPr lang="ja-JP" altLang="en-US" sz="2400" b="1">
                <a:ea typeface="+mn-lt"/>
                <a:cs typeface="+mn-lt"/>
              </a:rPr>
              <a:t>當時的宗徒也不願意離開這超現實的境況。不少這類信徒喜歡參加歐洲朝聖團，在哥德式的大聖堂內參與特倫多禮儀，全然以一個觀眾的身份感受教會的光輝。當他們回歸現實，參與主日彌撒</a:t>
            </a:r>
            <a:r>
              <a:rPr lang="en-US" sz="2400" b="1" dirty="0">
                <a:ea typeface="+mn-lt"/>
                <a:cs typeface="+mn-lt"/>
              </a:rPr>
              <a:t> —</a:t>
            </a:r>
            <a:r>
              <a:rPr lang="en-US" altLang="ja-JP" sz="2400" b="1" dirty="0">
                <a:ea typeface="+mn-lt"/>
                <a:cs typeface="+mn-lt"/>
              </a:rPr>
              <a:t> </a:t>
            </a:r>
            <a:r>
              <a:rPr lang="ja-JP" altLang="en-US" sz="2400" b="1">
                <a:ea typeface="+mn-lt"/>
                <a:cs typeface="+mn-lt"/>
              </a:rPr>
              <a:t>梵二禮儀，可能會感到全不是味兒，簡樸得毫無氣派，信友中更有五音不全者，破壞歌曲的韻味。雖然彌撒使用自己熟悉的母語，但好像聽不入耳。平心而論，究竟特倫多禮儀與梵二禮儀何者為美</a:t>
            </a:r>
            <a:r>
              <a:rPr lang="en-US" sz="2400" b="1" dirty="0">
                <a:ea typeface="+mn-lt"/>
                <a:cs typeface="+mn-lt"/>
              </a:rPr>
              <a:t>﹖</a:t>
            </a:r>
            <a:r>
              <a:rPr lang="ja-JP" altLang="en-US" sz="2400" b="1">
                <a:ea typeface="+mn-lt"/>
                <a:cs typeface="+mn-lt"/>
              </a:rPr>
              <a:t>梵二禮儀最突出之處為何</a:t>
            </a:r>
            <a:r>
              <a:rPr lang="en-US" sz="2400" b="1" dirty="0">
                <a:ea typeface="+mn-lt"/>
                <a:cs typeface="+mn-lt"/>
              </a:rPr>
              <a:t>﹖</a:t>
            </a:r>
            <a:r>
              <a:rPr lang="ja-JP" altLang="en-US" sz="2400" b="1">
                <a:ea typeface="+mn-lt"/>
                <a:cs typeface="+mn-lt"/>
              </a:rPr>
              <a:t>梵二禮儀之美為何</a:t>
            </a:r>
            <a:r>
              <a:rPr lang="en-US" sz="2400" b="1" dirty="0">
                <a:ea typeface="+mn-lt"/>
                <a:cs typeface="+mn-lt"/>
              </a:rPr>
              <a:t>﹖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D3469-6556-4CEA-AAA0-4C0C9B03FE7E}"/>
              </a:ext>
            </a:extLst>
          </p:cNvPr>
          <p:cNvSpPr txBox="1"/>
          <p:nvPr/>
        </p:nvSpPr>
        <p:spPr>
          <a:xfrm>
            <a:off x="9783970" y="6657945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126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14CBCE74-4C47-402F-86C8-350F9B986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231" r="12608" b="2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95C9-590F-4530-A13B-19EA862E1E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2113" y="314888"/>
            <a:ext cx="4200718" cy="634049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1600" b="1">
                <a:ea typeface="+mn-lt"/>
                <a:cs typeface="+mn-lt"/>
              </a:rPr>
              <a:t>梵二禮儀的特色是慶典的主角乃天主子民。宗徒之首伯多祿提醒所有領洗的基督徒：「你們接近了他，即接近了那為人所擯棄，但為天主所精選，所尊重的活石，你們也就成了活石，建成一座屬神的殿宇，成為一班聖潔的司祭，以奉獻因耶穌基督而中悅天主的屬神的祭品。」</a:t>
            </a:r>
            <a:r>
              <a:rPr lang="en-US" sz="1600" b="1">
                <a:ea typeface="+mn-lt"/>
                <a:cs typeface="+mn-lt"/>
              </a:rPr>
              <a:t>﹙</a:t>
            </a:r>
            <a:r>
              <a:rPr lang="ja-JP" altLang="en-US" sz="1600" b="1">
                <a:ea typeface="+mn-lt"/>
                <a:cs typeface="+mn-lt"/>
              </a:rPr>
              <a:t>伯前</a:t>
            </a:r>
            <a:r>
              <a:rPr lang="en-US" sz="1600" b="1">
                <a:ea typeface="+mn-lt"/>
                <a:cs typeface="+mn-lt"/>
              </a:rPr>
              <a:t>2：4-5﹚</a:t>
            </a:r>
            <a:r>
              <a:rPr lang="ja-JP" altLang="en-US" sz="1600" b="1">
                <a:ea typeface="+mn-lt"/>
                <a:cs typeface="+mn-lt"/>
              </a:rPr>
              <a:t>可惜的是，信徒可能沒有察覺到這團體的重要。況且，在哥德式的大聖堂內未必有天主的臨在，但在團體中，天主必然臨在。「在這些團體中，無論如何渺小貧窮，或在窮鄉僻壤，都有基督親臨其間，因祂的德能而聯合成惟一、至聖、至公、從宗徒傳下來的教會。」</a:t>
            </a:r>
            <a:r>
              <a:rPr lang="en-US" sz="1600" b="1">
                <a:ea typeface="+mn-lt"/>
                <a:cs typeface="+mn-lt"/>
              </a:rPr>
              <a:t>(</a:t>
            </a:r>
            <a:r>
              <a:rPr lang="ja-JP" altLang="en-US" sz="1600" b="1">
                <a:ea typeface="+mn-lt"/>
                <a:cs typeface="+mn-lt"/>
              </a:rPr>
              <a:t>教會憲章</a:t>
            </a:r>
            <a:r>
              <a:rPr lang="en-US" sz="1600" b="1">
                <a:ea typeface="+mn-lt"/>
                <a:cs typeface="+mn-lt"/>
              </a:rPr>
              <a:t>26)</a:t>
            </a:r>
            <a:r>
              <a:rPr lang="en-US" altLang="ja-JP" sz="1600" b="1">
                <a:ea typeface="+mn-lt"/>
                <a:cs typeface="+mn-lt"/>
              </a:rPr>
              <a:t> </a:t>
            </a:r>
            <a:r>
              <a:rPr lang="ja-JP" altLang="en-US" sz="1600" b="1">
                <a:ea typeface="+mn-lt"/>
                <a:cs typeface="+mn-lt"/>
              </a:rPr>
              <a:t>基督喜歡居住的地方不是巍峨的大殿，而是這些團體。基督喜歡在這些團體中舉行禮儀，而感恩聖祭是整個基督徒生活的泉源與高峰。在領受聖體時，與基督及整個司祭團體共融合一。信友在此神聖宴會上以耶穌聖體為食品，正是實際地表現天主子民的合一性，因為這件偉大玄奧的聖事，就是合一的最好表記和奇妙的實踐</a:t>
            </a:r>
            <a:r>
              <a:rPr lang="en-US" sz="1600" b="1">
                <a:ea typeface="+mn-lt"/>
                <a:cs typeface="+mn-lt"/>
              </a:rPr>
              <a:t> (</a:t>
            </a:r>
            <a:r>
              <a:rPr lang="ja-JP" altLang="en-US" sz="1600" b="1">
                <a:ea typeface="+mn-lt"/>
                <a:cs typeface="+mn-lt"/>
              </a:rPr>
              <a:t>參閱教會憲章</a:t>
            </a:r>
            <a:r>
              <a:rPr lang="en-US" sz="1600" b="1">
                <a:ea typeface="+mn-lt"/>
                <a:cs typeface="+mn-lt"/>
              </a:rPr>
              <a:t>11)</a:t>
            </a:r>
            <a:r>
              <a:rPr lang="ja-JP" altLang="en-US" sz="1600" b="1">
                <a:ea typeface="+mn-lt"/>
                <a:cs typeface="+mn-lt"/>
              </a:rPr>
              <a:t>。基督徒禮儀並非私人的祈禱行為，而是整個團體的行動。「禮儀最能促使信友在他們的生活中表達並昭示基督的奧跡，和真教會的純正本質。」（禮儀憲章</a:t>
            </a:r>
            <a:r>
              <a:rPr lang="en-US" sz="1600" b="1">
                <a:ea typeface="+mn-lt"/>
                <a:cs typeface="+mn-lt"/>
              </a:rPr>
              <a:t>2</a:t>
            </a:r>
            <a:r>
              <a:rPr lang="ja-JP" altLang="en-US" sz="1600" b="1">
                <a:ea typeface="+mn-lt"/>
                <a:cs typeface="+mn-lt"/>
              </a:rPr>
              <a:t>）禮儀使信徒聚集在基督內。當信徒聆聽同一的聖言和分享同一的餅和爵杯時，禮儀即表達四散兄弟姊妹的共融（參閱禮儀憲章</a:t>
            </a:r>
            <a:r>
              <a:rPr lang="en-US" sz="1600" b="1">
                <a:ea typeface="+mn-lt"/>
                <a:cs typeface="+mn-lt"/>
              </a:rPr>
              <a:t>7</a:t>
            </a:r>
            <a:r>
              <a:rPr lang="ja-JP" altLang="en-US" sz="1600" b="1">
                <a:ea typeface="+mn-lt"/>
                <a:cs typeface="+mn-lt"/>
              </a:rPr>
              <a:t>）。因此，禮儀可說是為散而聚、為聚而散</a:t>
            </a:r>
            <a:r>
              <a:rPr lang="en-US" sz="1600" b="1">
                <a:ea typeface="+mn-lt"/>
                <a:cs typeface="+mn-lt"/>
              </a:rPr>
              <a:t>﹔</a:t>
            </a:r>
            <a:r>
              <a:rPr lang="ja-JP" altLang="en-US" sz="1600" b="1">
                <a:ea typeface="+mn-lt"/>
                <a:cs typeface="+mn-lt"/>
              </a:rPr>
              <a:t>為作工而食，為食而作工</a:t>
            </a:r>
            <a:r>
              <a:rPr lang="en-US" sz="1600" b="1">
                <a:ea typeface="+mn-lt"/>
                <a:cs typeface="+mn-lt"/>
              </a:rPr>
              <a:t>。</a:t>
            </a:r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A5012-E602-421F-99BA-84E05C393E9F}"/>
              </a:ext>
            </a:extLst>
          </p:cNvPr>
          <p:cNvSpPr txBox="1"/>
          <p:nvPr/>
        </p:nvSpPr>
        <p:spPr>
          <a:xfrm>
            <a:off x="5215398" y="665794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53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p, food, drink, close&#10;&#10;Description automatically generated">
            <a:extLst>
              <a:ext uri="{FF2B5EF4-FFF2-40B4-BE49-F238E27FC236}">
                <a16:creationId xmlns:a16="http://schemas.microsoft.com/office/drawing/2014/main" id="{ADB9F33C-1957-490F-9F53-DA0877D199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24" r="41302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15C00-E3C8-40FD-AF83-5EA9F11F40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499263"/>
            <a:ext cx="7249033" cy="59517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b="1">
                <a:ea typeface="+mn-lt"/>
                <a:cs typeface="+mn-lt"/>
              </a:rPr>
              <a:t>團體是基督臨在的標記，基督臨在與整個教會結合，天主子女在主日團聚一起體驗基督的臨在，彼此寬恕接納。在宣講聖言時，基督與弟兄姊妹對話。整個團體在分享聖體聖血時，即分享基督在十字架上的身體</a:t>
            </a:r>
            <a:r>
              <a:rPr lang="en-US" b="1" dirty="0">
                <a:ea typeface="+mn-lt"/>
                <a:cs typeface="+mn-lt"/>
              </a:rPr>
              <a:t>﹔</a:t>
            </a:r>
            <a:r>
              <a:rPr lang="ja-JP" altLang="en-US" b="1">
                <a:ea typeface="+mn-lt"/>
                <a:cs typeface="+mn-lt"/>
              </a:rPr>
              <a:t>基督與信友建立新而永久的盟約。基督提醒每一成員：基督為你成為麵餅，你要延續基督的使命，成為他人的麵餅，與人分享生命。「實際上，分享基督的體血，惟一的作用，就是使我們變成我們所領受的。」（教會憲章</a:t>
            </a:r>
            <a:r>
              <a:rPr lang="en-US" b="1" dirty="0">
                <a:ea typeface="+mn-lt"/>
                <a:cs typeface="+mn-lt"/>
              </a:rPr>
              <a:t>26）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「所有信友，完整地、有意識地、主動地參與禮儀慶典」（禮儀憲章</a:t>
            </a:r>
            <a:r>
              <a:rPr lang="en-US" b="1" dirty="0">
                <a:ea typeface="+mn-lt"/>
                <a:cs typeface="+mn-lt"/>
              </a:rPr>
              <a:t>14</a:t>
            </a:r>
            <a:r>
              <a:rPr lang="ja-JP" altLang="en-US" b="1">
                <a:ea typeface="+mn-lt"/>
                <a:cs typeface="+mn-lt"/>
              </a:rPr>
              <a:t>）在禮儀慶典中，任何人都不是觀眾，更不是啞不作聲的觀眾。「這種全體民眾完整而主動的參與，在整頓培養禮儀時，是必須極端注重的，因為禮儀是信友汲取真正基督精神的首要泉源。」（禮儀憲章</a:t>
            </a:r>
            <a:r>
              <a:rPr lang="en-US" b="1" dirty="0">
                <a:ea typeface="+mn-lt"/>
                <a:cs typeface="+mn-lt"/>
              </a:rPr>
              <a:t>14</a:t>
            </a:r>
            <a:r>
              <a:rPr lang="ja-JP" altLang="en-US" b="1">
                <a:ea typeface="+mn-lt"/>
                <a:cs typeface="+mn-lt"/>
              </a:rPr>
              <a:t>）「禮儀行為並非私人行為，而是教會的典禮，教會則是</a:t>
            </a:r>
            <a:r>
              <a:rPr lang="en-US" b="1" dirty="0">
                <a:ea typeface="+mn-lt"/>
                <a:cs typeface="+mn-lt"/>
              </a:rPr>
              <a:t>『</a:t>
            </a:r>
            <a:r>
              <a:rPr lang="ja-JP" altLang="en-US" b="1">
                <a:ea typeface="+mn-lt"/>
                <a:cs typeface="+mn-lt"/>
              </a:rPr>
              <a:t>統一的聖事</a:t>
            </a:r>
            <a:r>
              <a:rPr lang="en-US" b="1" dirty="0">
                <a:ea typeface="+mn-lt"/>
                <a:cs typeface="+mn-lt"/>
              </a:rPr>
              <a:t>』</a:t>
            </a:r>
            <a:r>
              <a:rPr lang="ja-JP" altLang="en-US" b="1">
                <a:ea typeface="+mn-lt"/>
                <a:cs typeface="+mn-lt"/>
              </a:rPr>
              <a:t>。」（禮儀憲章</a:t>
            </a:r>
            <a:r>
              <a:rPr lang="en-US" b="1" dirty="0">
                <a:ea typeface="+mn-lt"/>
                <a:cs typeface="+mn-lt"/>
              </a:rPr>
              <a:t>26</a:t>
            </a:r>
            <a:r>
              <a:rPr lang="ja-JP" altLang="en-US" b="1">
                <a:ea typeface="+mn-lt"/>
                <a:cs typeface="+mn-lt"/>
              </a:rPr>
              <a:t>）再者，在禮儀慶典中，「不僅是在宣讀</a:t>
            </a:r>
            <a:r>
              <a:rPr lang="en-US" b="1" dirty="0">
                <a:ea typeface="+mn-lt"/>
                <a:cs typeface="+mn-lt"/>
              </a:rPr>
              <a:t>『</a:t>
            </a:r>
            <a:r>
              <a:rPr lang="ja-JP" altLang="en-US" b="1">
                <a:ea typeface="+mn-lt"/>
                <a:cs typeface="+mn-lt"/>
              </a:rPr>
              <a:t>為教訓我們而寫的</a:t>
            </a:r>
            <a:r>
              <a:rPr lang="en-US" b="1" dirty="0">
                <a:ea typeface="+mn-lt"/>
                <a:cs typeface="+mn-lt"/>
              </a:rPr>
              <a:t>』</a:t>
            </a:r>
            <a:r>
              <a:rPr lang="ja-JP" altLang="en-US" b="1">
                <a:ea typeface="+mn-lt"/>
                <a:cs typeface="+mn-lt"/>
              </a:rPr>
              <a:t>（羅</a:t>
            </a:r>
            <a:r>
              <a:rPr lang="en-US" b="1" dirty="0">
                <a:ea typeface="+mn-lt"/>
                <a:cs typeface="+mn-lt"/>
              </a:rPr>
              <a:t>15</a:t>
            </a:r>
            <a:r>
              <a:rPr lang="ja-JP" altLang="en-US" b="1">
                <a:ea typeface="+mn-lt"/>
                <a:cs typeface="+mn-lt"/>
              </a:rPr>
              <a:t>：</a:t>
            </a:r>
            <a:r>
              <a:rPr lang="en-US" b="1" dirty="0">
                <a:ea typeface="+mn-lt"/>
                <a:cs typeface="+mn-lt"/>
              </a:rPr>
              <a:t>4</a:t>
            </a:r>
            <a:r>
              <a:rPr lang="ja-JP" altLang="en-US" b="1">
                <a:ea typeface="+mn-lt"/>
                <a:cs typeface="+mn-lt"/>
              </a:rPr>
              <a:t>）經書時，而且在教會祈禱、歌唱或行動時，都能培養參禮者的信德。」（禮儀憲章</a:t>
            </a:r>
            <a:r>
              <a:rPr lang="en-US" b="1" dirty="0">
                <a:ea typeface="+mn-lt"/>
                <a:cs typeface="+mn-lt"/>
              </a:rPr>
              <a:t>33</a:t>
            </a:r>
            <a:r>
              <a:rPr lang="ja-JP" altLang="en-US" b="1">
                <a:ea typeface="+mn-lt"/>
                <a:cs typeface="+mn-lt"/>
              </a:rPr>
              <a:t>）因此，參與禮儀不單是信友的責任，更是權利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8A28A-DF02-47E5-99DE-ECDA10096912}"/>
              </a:ext>
            </a:extLst>
          </p:cNvPr>
          <p:cNvSpPr txBox="1"/>
          <p:nvPr/>
        </p:nvSpPr>
        <p:spPr>
          <a:xfrm>
            <a:off x="1746573" y="6657945"/>
            <a:ext cx="227818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54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ree picture: old, catholic church, cathedral, city ...">
            <a:extLst>
              <a:ext uri="{FF2B5EF4-FFF2-40B4-BE49-F238E27FC236}">
                <a16:creationId xmlns:a16="http://schemas.microsoft.com/office/drawing/2014/main" id="{F05E230F-117F-43D4-9C31-B6CCC70E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1024818"/>
            <a:ext cx="6299887" cy="469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B50CE-089F-4BA2-8CD7-7367F8551D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0366" y="583320"/>
            <a:ext cx="4208099" cy="5855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1600" b="1" err="1">
                <a:ea typeface="+mn-lt"/>
                <a:cs typeface="+mn-lt"/>
              </a:rPr>
              <a:t>梵二禮儀美嗎</a:t>
            </a:r>
            <a:r>
              <a:rPr lang="en-US" sz="1600" b="1" dirty="0" err="1">
                <a:ea typeface="+mn-lt"/>
                <a:cs typeface="+mn-lt"/>
              </a:rPr>
              <a:t>﹖</a:t>
            </a:r>
            <a:r>
              <a:rPr lang="ja-JP" altLang="en-US" sz="1600" b="1" err="1">
                <a:ea typeface="+mn-lt"/>
                <a:cs typeface="+mn-lt"/>
              </a:rPr>
              <a:t>當然是非常之美。這美不是扮出來的，不須塗脂抹粉，不須靠外在的裝飾。梵二禮儀</a:t>
            </a:r>
            <a:r>
              <a:rPr lang="en-US" sz="1600" b="1" dirty="0">
                <a:ea typeface="+mn-lt"/>
                <a:cs typeface="+mn-lt"/>
              </a:rPr>
              <a:t> —</a:t>
            </a:r>
            <a:r>
              <a:rPr lang="en-US" altLang="ja-JP" sz="1600" b="1" dirty="0">
                <a:ea typeface="+mn-lt"/>
                <a:cs typeface="+mn-lt"/>
              </a:rPr>
              <a:t> </a:t>
            </a:r>
            <a:r>
              <a:rPr lang="ja-JP" altLang="en-US" sz="1600" b="1">
                <a:ea typeface="+mn-lt"/>
                <a:cs typeface="+mn-lt"/>
              </a:rPr>
              <a:t>主日彌撒，只不過是恢復耶穌在最後晚餐時所主持的第一台彌撒的最原始面貌。梵二禮儀</a:t>
            </a:r>
            <a:r>
              <a:rPr lang="en-US" sz="1600" b="1" dirty="0">
                <a:ea typeface="+mn-lt"/>
                <a:cs typeface="+mn-lt"/>
              </a:rPr>
              <a:t> —</a:t>
            </a:r>
            <a:r>
              <a:rPr lang="en-US" altLang="ja-JP" sz="1600" b="1" dirty="0">
                <a:ea typeface="+mn-lt"/>
                <a:cs typeface="+mn-lt"/>
              </a:rPr>
              <a:t> </a:t>
            </a:r>
            <a:r>
              <a:rPr lang="ja-JP" altLang="en-US" sz="1600" b="1">
                <a:ea typeface="+mn-lt"/>
                <a:cs typeface="+mn-lt"/>
              </a:rPr>
              <a:t>主日彌撒，又像保祿的第二次福傳之旅，整個團體體會到聖神的臨在，接受聖神的指引，執行耶穌的福傳使命</a:t>
            </a:r>
            <a:r>
              <a:rPr lang="en-US" sz="1600" b="1" dirty="0">
                <a:ea typeface="+mn-lt"/>
                <a:cs typeface="+mn-lt"/>
              </a:rPr>
              <a:t>﹙</a:t>
            </a:r>
            <a:r>
              <a:rPr lang="ja-JP" altLang="en-US" sz="1600" b="1">
                <a:ea typeface="+mn-lt"/>
                <a:cs typeface="+mn-lt"/>
              </a:rPr>
              <a:t>參閱宗</a:t>
            </a:r>
            <a:r>
              <a:rPr lang="en-US" sz="1600" b="1" dirty="0">
                <a:ea typeface="+mn-lt"/>
                <a:cs typeface="+mn-lt"/>
              </a:rPr>
              <a:t>16﹚</a:t>
            </a:r>
            <a:r>
              <a:rPr lang="ja-JP" altLang="en-US" sz="1600" b="1">
                <a:ea typeface="+mn-lt"/>
                <a:cs typeface="+mn-lt"/>
              </a:rPr>
              <a:t>。在梵二禮儀中，人人都是參與者，各司其職。輔祭、讀經員、歌詠團、送聖體員，各有職份，豐富主教、神父、執事所主持的禮儀慶典，並與信眾一起祈禱，更在日常生活中作基督的見證人</a:t>
            </a:r>
            <a:r>
              <a:rPr lang="en-US" sz="1600" b="1" dirty="0">
                <a:ea typeface="+mn-lt"/>
                <a:cs typeface="+mn-lt"/>
              </a:rPr>
              <a:t>。</a:t>
            </a:r>
            <a:br>
              <a:rPr lang="en-US" sz="1600" b="1" dirty="0">
                <a:ea typeface="+mn-lt"/>
                <a:cs typeface="+mn-lt"/>
              </a:rPr>
            </a:br>
            <a:br>
              <a:rPr lang="en-US" altLang="ja-JP" sz="1600" b="1" dirty="0">
                <a:ea typeface="+mn-lt"/>
                <a:cs typeface="+mn-lt"/>
              </a:rPr>
            </a:br>
            <a:r>
              <a:rPr lang="ja-JP" altLang="en-US" sz="1600" b="1">
                <a:ea typeface="+mn-lt"/>
                <a:cs typeface="+mn-lt"/>
              </a:rPr>
              <a:t>耶穌在大博爾山上顯聖容後，與宗徒們下山，回歸現實，並預告了他的死亡復活</a:t>
            </a:r>
            <a:r>
              <a:rPr lang="en-US" sz="1600" b="1" dirty="0">
                <a:ea typeface="+mn-lt"/>
                <a:cs typeface="+mn-lt"/>
              </a:rPr>
              <a:t>﹙</a:t>
            </a:r>
            <a:r>
              <a:rPr lang="ja-JP" altLang="en-US" sz="1600" b="1">
                <a:ea typeface="+mn-lt"/>
                <a:cs typeface="+mn-lt"/>
              </a:rPr>
              <a:t>參閱瑪</a:t>
            </a:r>
            <a:r>
              <a:rPr lang="en-US" sz="1600" b="1" dirty="0">
                <a:ea typeface="+mn-lt"/>
                <a:cs typeface="+mn-lt"/>
              </a:rPr>
              <a:t>17：9﹚</a:t>
            </a:r>
            <a:r>
              <a:rPr lang="ja-JP" altLang="en-US" sz="1600" b="1">
                <a:ea typeface="+mn-lt"/>
                <a:cs typeface="+mn-lt"/>
              </a:rPr>
              <a:t>。當時仍處於興奮狀態的宗徒們沒把耶穌的話放入耳裡，還爭論他們中誰最大</a:t>
            </a:r>
            <a:r>
              <a:rPr lang="en-US" sz="1600" b="1" dirty="0">
                <a:ea typeface="+mn-lt"/>
                <a:cs typeface="+mn-lt"/>
              </a:rPr>
              <a:t>。</a:t>
            </a:r>
            <a:br>
              <a:rPr lang="en-US" sz="1600" b="1" dirty="0">
                <a:ea typeface="+mn-lt"/>
                <a:cs typeface="+mn-lt"/>
              </a:rPr>
            </a:br>
            <a:br>
              <a:rPr lang="en-US" altLang="ja-JP" sz="1600" b="1" dirty="0">
                <a:ea typeface="+mn-lt"/>
                <a:cs typeface="+mn-lt"/>
              </a:rPr>
            </a:br>
            <a:r>
              <a:rPr lang="ja-JP" altLang="en-US" sz="1600" b="1">
                <a:ea typeface="+mn-lt"/>
                <a:cs typeface="+mn-lt"/>
              </a:rPr>
              <a:t>梵二的主日禮儀是與現實生活一致的。這樣的禮儀真好</a:t>
            </a:r>
            <a:r>
              <a:rPr lang="en-US" sz="1600" b="1" dirty="0">
                <a:ea typeface="+mn-lt"/>
                <a:cs typeface="+mn-lt"/>
              </a:rPr>
              <a:t>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43304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Droplet</vt:lpstr>
      <vt:lpstr>基督徒的信仰</vt:lpstr>
      <vt:lpstr>梵二禮儀美嗎﹖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</cp:revision>
  <dcterms:created xsi:type="dcterms:W3CDTF">2022-01-05T05:06:53Z</dcterms:created>
  <dcterms:modified xsi:type="dcterms:W3CDTF">2022-01-05T05:37:10Z</dcterms:modified>
</cp:coreProperties>
</file>