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9A6914-C054-45A7-B761-E2FDCE09B84B}" v="81" dt="2022-01-05T04:50:29.7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660"/>
  </p:normalViewPr>
  <p:slideViewPr>
    <p:cSldViewPr snapToGrid="0">
      <p:cViewPr varScale="1">
        <p:scale>
          <a:sx n="93" d="100"/>
          <a:sy n="93" d="100"/>
        </p:scale>
        <p:origin x="8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iscilla Wong" userId="S::spcsprw@spcs.edu.hk::00e3236a-ab67-4239-888f-325bce813678" providerId="AD" clId="Web-{479A6914-C054-45A7-B761-E2FDCE09B84B}"/>
    <pc:docChg chg="addSld modSld">
      <pc:chgData name="Priscilla Wong" userId="S::spcsprw@spcs.edu.hk::00e3236a-ab67-4239-888f-325bce813678" providerId="AD" clId="Web-{479A6914-C054-45A7-B761-E2FDCE09B84B}" dt="2022-01-05T04:50:29.713" v="84" actId="1076"/>
      <pc:docMkLst>
        <pc:docMk/>
      </pc:docMkLst>
      <pc:sldChg chg="modSp">
        <pc:chgData name="Priscilla Wong" userId="S::spcsprw@spcs.edu.hk::00e3236a-ab67-4239-888f-325bce813678" providerId="AD" clId="Web-{479A6914-C054-45A7-B761-E2FDCE09B84B}" dt="2022-01-05T04:22:50.299" v="0" actId="20577"/>
        <pc:sldMkLst>
          <pc:docMk/>
          <pc:sldMk cId="1194440229" sldId="256"/>
        </pc:sldMkLst>
        <pc:spChg chg="mod">
          <ac:chgData name="Priscilla Wong" userId="S::spcsprw@spcs.edu.hk::00e3236a-ab67-4239-888f-325bce813678" providerId="AD" clId="Web-{479A6914-C054-45A7-B761-E2FDCE09B84B}" dt="2022-01-05T04:22:50.299" v="0" actId="20577"/>
          <ac:spMkLst>
            <pc:docMk/>
            <pc:sldMk cId="1194440229" sldId="256"/>
            <ac:spMk id="2" creationId="{00000000-0000-0000-0000-000000000000}"/>
          </ac:spMkLst>
        </pc:spChg>
      </pc:sldChg>
      <pc:sldChg chg="addSp delSp modSp new mod setBg">
        <pc:chgData name="Priscilla Wong" userId="S::spcsprw@spcs.edu.hk::00e3236a-ab67-4239-888f-325bce813678" providerId="AD" clId="Web-{479A6914-C054-45A7-B761-E2FDCE09B84B}" dt="2022-01-05T04:23:02.331" v="3" actId="20577"/>
        <pc:sldMkLst>
          <pc:docMk/>
          <pc:sldMk cId="3558012596" sldId="257"/>
        </pc:sldMkLst>
        <pc:spChg chg="mod">
          <ac:chgData name="Priscilla Wong" userId="S::spcsprw@spcs.edu.hk::00e3236a-ab67-4239-888f-325bce813678" providerId="AD" clId="Web-{479A6914-C054-45A7-B761-E2FDCE09B84B}" dt="2022-01-05T04:23:02.331" v="3" actId="20577"/>
          <ac:spMkLst>
            <pc:docMk/>
            <pc:sldMk cId="3558012596" sldId="257"/>
            <ac:spMk id="2" creationId="{FE99E104-CE25-44CB-AF66-0181B7382007}"/>
          </ac:spMkLst>
        </pc:spChg>
        <pc:spChg chg="del">
          <ac:chgData name="Priscilla Wong" userId="S::spcsprw@spcs.edu.hk::00e3236a-ab67-4239-888f-325bce813678" providerId="AD" clId="Web-{479A6914-C054-45A7-B761-E2FDCE09B84B}" dt="2022-01-05T04:22:55.408" v="2"/>
          <ac:spMkLst>
            <pc:docMk/>
            <pc:sldMk cId="3558012596" sldId="257"/>
            <ac:spMk id="3" creationId="{91BFCA46-39D2-4E1C-B458-9D95770869CC}"/>
          </ac:spMkLst>
        </pc:spChg>
        <pc:spChg chg="add">
          <ac:chgData name="Priscilla Wong" userId="S::spcsprw@spcs.edu.hk::00e3236a-ab67-4239-888f-325bce813678" providerId="AD" clId="Web-{479A6914-C054-45A7-B761-E2FDCE09B84B}" dt="2022-01-05T04:22:55.408" v="2"/>
          <ac:spMkLst>
            <pc:docMk/>
            <pc:sldMk cId="3558012596" sldId="257"/>
            <ac:spMk id="8" creationId="{BC3E1C3D-633C-4756-B09B-9AD080714C9F}"/>
          </ac:spMkLst>
        </pc:spChg>
        <pc:spChg chg="add">
          <ac:chgData name="Priscilla Wong" userId="S::spcsprw@spcs.edu.hk::00e3236a-ab67-4239-888f-325bce813678" providerId="AD" clId="Web-{479A6914-C054-45A7-B761-E2FDCE09B84B}" dt="2022-01-05T04:22:55.408" v="2"/>
          <ac:spMkLst>
            <pc:docMk/>
            <pc:sldMk cId="3558012596" sldId="257"/>
            <ac:spMk id="10" creationId="{1295DAF8-54BC-4834-A4B1-7DD2F7AFE5A3}"/>
          </ac:spMkLst>
        </pc:spChg>
      </pc:sldChg>
      <pc:sldChg chg="addSp modSp new mod setBg setClrOvrMap">
        <pc:chgData name="Priscilla Wong" userId="S::spcsprw@spcs.edu.hk::00e3236a-ab67-4239-888f-325bce813678" providerId="AD" clId="Web-{479A6914-C054-45A7-B761-E2FDCE09B84B}" dt="2022-01-05T04:25:12.068" v="26" actId="1076"/>
        <pc:sldMkLst>
          <pc:docMk/>
          <pc:sldMk cId="4005809139" sldId="258"/>
        </pc:sldMkLst>
        <pc:spChg chg="mod">
          <ac:chgData name="Priscilla Wong" userId="S::spcsprw@spcs.edu.hk::00e3236a-ab67-4239-888f-325bce813678" providerId="AD" clId="Web-{479A6914-C054-45A7-B761-E2FDCE09B84B}" dt="2022-01-05T04:23:07.018" v="5"/>
          <ac:spMkLst>
            <pc:docMk/>
            <pc:sldMk cId="4005809139" sldId="258"/>
            <ac:spMk id="2" creationId="{E931B31F-2D58-4DEC-9DD8-9BE42514CC50}"/>
          </ac:spMkLst>
        </pc:spChg>
        <pc:spChg chg="mod">
          <ac:chgData name="Priscilla Wong" userId="S::spcsprw@spcs.edu.hk::00e3236a-ab67-4239-888f-325bce813678" providerId="AD" clId="Web-{479A6914-C054-45A7-B761-E2FDCE09B84B}" dt="2022-01-05T04:23:31.862" v="9"/>
          <ac:spMkLst>
            <pc:docMk/>
            <pc:sldMk cId="4005809139" sldId="258"/>
            <ac:spMk id="3" creationId="{2452C47A-DFA5-4405-9B8A-7EC77FA1806A}"/>
          </ac:spMkLst>
        </pc:spChg>
        <pc:spChg chg="add mod">
          <ac:chgData name="Priscilla Wong" userId="S::spcsprw@spcs.edu.hk::00e3236a-ab67-4239-888f-325bce813678" providerId="AD" clId="Web-{479A6914-C054-45A7-B761-E2FDCE09B84B}" dt="2022-01-05T04:25:12.068" v="26" actId="1076"/>
          <ac:spMkLst>
            <pc:docMk/>
            <pc:sldMk cId="4005809139" sldId="258"/>
            <ac:spMk id="5" creationId="{41119BF8-3B5E-4650-9C7A-1D93AF0BD5B3}"/>
          </ac:spMkLst>
        </pc:spChg>
        <pc:spChg chg="add">
          <ac:chgData name="Priscilla Wong" userId="S::spcsprw@spcs.edu.hk::00e3236a-ab67-4239-888f-325bce813678" providerId="AD" clId="Web-{479A6914-C054-45A7-B761-E2FDCE09B84B}" dt="2022-01-05T04:23:07.018" v="5"/>
          <ac:spMkLst>
            <pc:docMk/>
            <pc:sldMk cId="4005809139" sldId="258"/>
            <ac:spMk id="8" creationId="{FB403EBD-907E-4D59-98D4-A72CD1063C62}"/>
          </ac:spMkLst>
        </pc:spChg>
        <pc:picChg chg="add mod">
          <ac:chgData name="Priscilla Wong" userId="S::spcsprw@spcs.edu.hk::00e3236a-ab67-4239-888f-325bce813678" providerId="AD" clId="Web-{479A6914-C054-45A7-B761-E2FDCE09B84B}" dt="2022-01-05T04:24:55.833" v="21" actId="1076"/>
          <ac:picMkLst>
            <pc:docMk/>
            <pc:sldMk cId="4005809139" sldId="258"/>
            <ac:picMk id="4" creationId="{EC7B3B70-B903-4BAC-8274-21D15E616336}"/>
          </ac:picMkLst>
        </pc:picChg>
      </pc:sldChg>
      <pc:sldChg chg="addSp delSp modSp new">
        <pc:chgData name="Priscilla Wong" userId="S::spcsprw@spcs.edu.hk::00e3236a-ab67-4239-888f-325bce813678" providerId="AD" clId="Web-{479A6914-C054-45A7-B761-E2FDCE09B84B}" dt="2022-01-05T04:36:59.756" v="48" actId="1076"/>
        <pc:sldMkLst>
          <pc:docMk/>
          <pc:sldMk cId="2639432166" sldId="259"/>
        </pc:sldMkLst>
        <pc:spChg chg="add del mod">
          <ac:chgData name="Priscilla Wong" userId="S::spcsprw@spcs.edu.hk::00e3236a-ab67-4239-888f-325bce813678" providerId="AD" clId="Web-{479A6914-C054-45A7-B761-E2FDCE09B84B}" dt="2022-01-05T04:35:17.941" v="41" actId="1076"/>
          <ac:spMkLst>
            <pc:docMk/>
            <pc:sldMk cId="2639432166" sldId="259"/>
            <ac:spMk id="2" creationId="{1B5A09FE-8D26-442C-AEFD-D8EED6881E65}"/>
          </ac:spMkLst>
        </pc:spChg>
        <pc:spChg chg="mod">
          <ac:chgData name="Priscilla Wong" userId="S::spcsprw@spcs.edu.hk::00e3236a-ab67-4239-888f-325bce813678" providerId="AD" clId="Web-{479A6914-C054-45A7-B761-E2FDCE09B84B}" dt="2022-01-05T04:35:07.926" v="35" actId="1076"/>
          <ac:spMkLst>
            <pc:docMk/>
            <pc:sldMk cId="2639432166" sldId="259"/>
            <ac:spMk id="3" creationId="{34ECD3DA-EABF-486D-9918-2542052E6B72}"/>
          </ac:spMkLst>
        </pc:spChg>
        <pc:spChg chg="add mod">
          <ac:chgData name="Priscilla Wong" userId="S::spcsprw@spcs.edu.hk::00e3236a-ab67-4239-888f-325bce813678" providerId="AD" clId="Web-{479A6914-C054-45A7-B761-E2FDCE09B84B}" dt="2022-01-05T04:36:45.865" v="45"/>
          <ac:spMkLst>
            <pc:docMk/>
            <pc:sldMk cId="2639432166" sldId="259"/>
            <ac:spMk id="5" creationId="{DC1623FE-EBAE-4FAE-9BFE-8CB96DE7C8EF}"/>
          </ac:spMkLst>
        </pc:spChg>
        <pc:picChg chg="add mod">
          <ac:chgData name="Priscilla Wong" userId="S::spcsprw@spcs.edu.hk::00e3236a-ab67-4239-888f-325bce813678" providerId="AD" clId="Web-{479A6914-C054-45A7-B761-E2FDCE09B84B}" dt="2022-01-05T04:36:59.756" v="48" actId="1076"/>
          <ac:picMkLst>
            <pc:docMk/>
            <pc:sldMk cId="2639432166" sldId="259"/>
            <ac:picMk id="4" creationId="{850D8FCE-7588-4B2C-B7E5-331FB377A1FF}"/>
          </ac:picMkLst>
        </pc:picChg>
      </pc:sldChg>
      <pc:sldChg chg="addSp modSp new mod setBg">
        <pc:chgData name="Priscilla Wong" userId="S::spcsprw@spcs.edu.hk::00e3236a-ab67-4239-888f-325bce813678" providerId="AD" clId="Web-{479A6914-C054-45A7-B761-E2FDCE09B84B}" dt="2022-01-05T04:49:07.023" v="66" actId="1076"/>
        <pc:sldMkLst>
          <pc:docMk/>
          <pc:sldMk cId="2794587587" sldId="260"/>
        </pc:sldMkLst>
        <pc:spChg chg="mod">
          <ac:chgData name="Priscilla Wong" userId="S::spcsprw@spcs.edu.hk::00e3236a-ab67-4239-888f-325bce813678" providerId="AD" clId="Web-{479A6914-C054-45A7-B761-E2FDCE09B84B}" dt="2022-01-05T04:37:07.600" v="50"/>
          <ac:spMkLst>
            <pc:docMk/>
            <pc:sldMk cId="2794587587" sldId="260"/>
            <ac:spMk id="2" creationId="{C6D913F2-A11C-49DD-A3F3-BCB707D7B476}"/>
          </ac:spMkLst>
        </pc:spChg>
        <pc:spChg chg="mod">
          <ac:chgData name="Priscilla Wong" userId="S::spcsprw@spcs.edu.hk::00e3236a-ab67-4239-888f-325bce813678" providerId="AD" clId="Web-{479A6914-C054-45A7-B761-E2FDCE09B84B}" dt="2022-01-05T04:48:52.726" v="55" actId="20577"/>
          <ac:spMkLst>
            <pc:docMk/>
            <pc:sldMk cId="2794587587" sldId="260"/>
            <ac:spMk id="3" creationId="{EAE090BA-11E7-47EC-B390-1AD2C91129CC}"/>
          </ac:spMkLst>
        </pc:spChg>
        <pc:spChg chg="add mod">
          <ac:chgData name="Priscilla Wong" userId="S::spcsprw@spcs.edu.hk::00e3236a-ab67-4239-888f-325bce813678" providerId="AD" clId="Web-{479A6914-C054-45A7-B761-E2FDCE09B84B}" dt="2022-01-05T04:49:07.023" v="66" actId="1076"/>
          <ac:spMkLst>
            <pc:docMk/>
            <pc:sldMk cId="2794587587" sldId="260"/>
            <ac:spMk id="5" creationId="{F80D742C-CC62-4D0B-9861-6988F2AC5A36}"/>
          </ac:spMkLst>
        </pc:spChg>
        <pc:spChg chg="add">
          <ac:chgData name="Priscilla Wong" userId="S::spcsprw@spcs.edu.hk::00e3236a-ab67-4239-888f-325bce813678" providerId="AD" clId="Web-{479A6914-C054-45A7-B761-E2FDCE09B84B}" dt="2022-01-05T04:37:07.600" v="50"/>
          <ac:spMkLst>
            <pc:docMk/>
            <pc:sldMk cId="2794587587" sldId="260"/>
            <ac:spMk id="8" creationId="{2AEFFFF2-9EB4-4B6C-B9F8-2BA3EF89A21C}"/>
          </ac:spMkLst>
        </pc:spChg>
        <pc:spChg chg="add">
          <ac:chgData name="Priscilla Wong" userId="S::spcsprw@spcs.edu.hk::00e3236a-ab67-4239-888f-325bce813678" providerId="AD" clId="Web-{479A6914-C054-45A7-B761-E2FDCE09B84B}" dt="2022-01-05T04:37:07.600" v="50"/>
          <ac:spMkLst>
            <pc:docMk/>
            <pc:sldMk cId="2794587587" sldId="260"/>
            <ac:spMk id="10" creationId="{0D65299F-028F-4AFC-B46A-8DB33E20FE4A}"/>
          </ac:spMkLst>
        </pc:spChg>
        <pc:spChg chg="add">
          <ac:chgData name="Priscilla Wong" userId="S::spcsprw@spcs.edu.hk::00e3236a-ab67-4239-888f-325bce813678" providerId="AD" clId="Web-{479A6914-C054-45A7-B761-E2FDCE09B84B}" dt="2022-01-05T04:37:07.600" v="50"/>
          <ac:spMkLst>
            <pc:docMk/>
            <pc:sldMk cId="2794587587" sldId="260"/>
            <ac:spMk id="12" creationId="{BAC87F6E-526A-49B5-995D-42DB656594C9}"/>
          </ac:spMkLst>
        </pc:spChg>
        <pc:picChg chg="add mod">
          <ac:chgData name="Priscilla Wong" userId="S::spcsprw@spcs.edu.hk::00e3236a-ab67-4239-888f-325bce813678" providerId="AD" clId="Web-{479A6914-C054-45A7-B761-E2FDCE09B84B}" dt="2022-01-05T04:49:04.664" v="64" actId="1076"/>
          <ac:picMkLst>
            <pc:docMk/>
            <pc:sldMk cId="2794587587" sldId="260"/>
            <ac:picMk id="4" creationId="{C910A654-56EF-4AFE-8139-5D99836709D6}"/>
          </ac:picMkLst>
        </pc:picChg>
      </pc:sldChg>
      <pc:sldChg chg="addSp modSp new mod setBg setClrOvrMap">
        <pc:chgData name="Priscilla Wong" userId="S::spcsprw@spcs.edu.hk::00e3236a-ab67-4239-888f-325bce813678" providerId="AD" clId="Web-{479A6914-C054-45A7-B761-E2FDCE09B84B}" dt="2022-01-05T04:50:29.713" v="84" actId="1076"/>
        <pc:sldMkLst>
          <pc:docMk/>
          <pc:sldMk cId="329876093" sldId="261"/>
        </pc:sldMkLst>
        <pc:spChg chg="mod">
          <ac:chgData name="Priscilla Wong" userId="S::spcsprw@spcs.edu.hk::00e3236a-ab67-4239-888f-325bce813678" providerId="AD" clId="Web-{479A6914-C054-45A7-B761-E2FDCE09B84B}" dt="2022-01-05T04:49:28.492" v="69"/>
          <ac:spMkLst>
            <pc:docMk/>
            <pc:sldMk cId="329876093" sldId="261"/>
            <ac:spMk id="2" creationId="{6DFA026E-9480-41A5-B3E4-7D91D586D43B}"/>
          </ac:spMkLst>
        </pc:spChg>
        <pc:spChg chg="mod">
          <ac:chgData name="Priscilla Wong" userId="S::spcsprw@spcs.edu.hk::00e3236a-ab67-4239-888f-325bce813678" providerId="AD" clId="Web-{479A6914-C054-45A7-B761-E2FDCE09B84B}" dt="2022-01-05T04:49:35.368" v="71" actId="1076"/>
          <ac:spMkLst>
            <pc:docMk/>
            <pc:sldMk cId="329876093" sldId="261"/>
            <ac:spMk id="3" creationId="{A48252B2-15B6-4D27-ABF6-D15F97395D16}"/>
          </ac:spMkLst>
        </pc:spChg>
        <pc:spChg chg="add mod">
          <ac:chgData name="Priscilla Wong" userId="S::spcsprw@spcs.edu.hk::00e3236a-ab67-4239-888f-325bce813678" providerId="AD" clId="Web-{479A6914-C054-45A7-B761-E2FDCE09B84B}" dt="2022-01-05T04:50:29.713" v="84" actId="1076"/>
          <ac:spMkLst>
            <pc:docMk/>
            <pc:sldMk cId="329876093" sldId="261"/>
            <ac:spMk id="5" creationId="{06BFDF67-0152-402F-A85A-EA2A876BC416}"/>
          </ac:spMkLst>
        </pc:spChg>
        <pc:spChg chg="add">
          <ac:chgData name="Priscilla Wong" userId="S::spcsprw@spcs.edu.hk::00e3236a-ab67-4239-888f-325bce813678" providerId="AD" clId="Web-{479A6914-C054-45A7-B761-E2FDCE09B84B}" dt="2022-01-05T04:49:28.492" v="69"/>
          <ac:spMkLst>
            <pc:docMk/>
            <pc:sldMk cId="329876093" sldId="261"/>
            <ac:spMk id="8" creationId="{E560C344-B70C-4892-A50B-18A14E39E843}"/>
          </ac:spMkLst>
        </pc:spChg>
        <pc:spChg chg="add">
          <ac:chgData name="Priscilla Wong" userId="S::spcsprw@spcs.edu.hk::00e3236a-ab67-4239-888f-325bce813678" providerId="AD" clId="Web-{479A6914-C054-45A7-B761-E2FDCE09B84B}" dt="2022-01-05T04:49:28.492" v="69"/>
          <ac:spMkLst>
            <pc:docMk/>
            <pc:sldMk cId="329876093" sldId="261"/>
            <ac:spMk id="10" creationId="{D353CA6F-E2A3-48F3-AD20-D80C44380069}"/>
          </ac:spMkLst>
        </pc:spChg>
        <pc:picChg chg="add mod">
          <ac:chgData name="Priscilla Wong" userId="S::spcsprw@spcs.edu.hk::00e3236a-ab67-4239-888f-325bce813678" providerId="AD" clId="Web-{479A6914-C054-45A7-B761-E2FDCE09B84B}" dt="2022-01-05T04:50:27.134" v="83" actId="1076"/>
          <ac:picMkLst>
            <pc:docMk/>
            <pc:sldMk cId="329876093" sldId="261"/>
            <ac:picMk id="4" creationId="{ED033C89-DE3F-4C0D-AE36-84CE0F58B4A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ultus.hk/Christ/Christian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peterleung.com/prayers/divinemercy/divinemercychaplet_c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watts_photos/3049861394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urgytools.net/2017/09/pictures-26th-sunday-ordinary-time-year-a-parable-two-sons-obedience-word-and-deed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parishofmillendandheronsgatewithwesthyde.org/2019/04/reconciliation-lenten-discipline.htm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nd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ea typeface="+mj-lt"/>
                <a:cs typeface="+mj-lt"/>
                <a:hlinkClick r:id="rId2"/>
              </a:rPr>
              <a:t>基督徒的信仰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668" y="640080"/>
            <a:ext cx="10915252" cy="5263134"/>
          </a:xfrm>
          <a:prstGeom prst="rect">
            <a:avLst/>
          </a:prstGeom>
          <a:noFill/>
          <a:ln w="31750" cap="sq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1520" y="802767"/>
            <a:ext cx="10585166" cy="4937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99E104-CE25-44CB-AF66-0181B7382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624" y="1122807"/>
            <a:ext cx="9954443" cy="4297680"/>
          </a:xfrm>
          <a:noFill/>
          <a:ln>
            <a:noFill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ja-JP" altLang="en-US" sz="6000" b="1">
                <a:ea typeface="+mj-lt"/>
                <a:cs typeface="+mj-lt"/>
              </a:rPr>
              <a:t>天主的慈悲</a:t>
            </a:r>
            <a:endParaRPr lang="en-US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5801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1B31F-2D58-4DEC-9DD8-9BE42514C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2C47A-DFA5-4405-9B8A-7EC77FA18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 fontScale="85000" lnSpcReduction="10000"/>
          </a:bodyPr>
          <a:lstStyle/>
          <a:p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為了解天主的慈悲，現先從西乃盟約時代開始，直至耶穌時代，看看人們對天主慈悲的看法如何發展至耶穌所倡議的：「你們應當慈悲，就像你們的父那樣慈悲。」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﹙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路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6：36﹚</a:t>
            </a:r>
            <a:br>
              <a:rPr lang="en-US" b="1" dirty="0">
                <a:solidFill>
                  <a:srgbClr val="000000"/>
                </a:solidFill>
                <a:ea typeface="+mn-lt"/>
                <a:cs typeface="+mn-lt"/>
              </a:rPr>
            </a:br>
            <a:br>
              <a:rPr lang="en-US" altLang="ja-JP" b="1" dirty="0">
                <a:solidFill>
                  <a:srgbClr val="000000"/>
                </a:solidFill>
                <a:ea typeface="+mn-lt"/>
                <a:cs typeface="+mn-lt"/>
              </a:rPr>
            </a:b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西乃盟約時代，人們認為天主的慈悲是有條件的。遵行誡命的，天主便對他施予仁慈，不敬畏上主的便遭受懲罰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。</a:t>
            </a:r>
            <a:br>
              <a:rPr lang="en-US" b="1" dirty="0">
                <a:solidFill>
                  <a:srgbClr val="000000"/>
                </a:solidFill>
                <a:ea typeface="+mn-lt"/>
                <a:cs typeface="+mn-lt"/>
              </a:rPr>
            </a:br>
            <a:br>
              <a:rPr lang="en-US" altLang="ja-JP" b="1" dirty="0">
                <a:solidFill>
                  <a:srgbClr val="000000"/>
                </a:solidFill>
                <a:ea typeface="+mn-lt"/>
                <a:cs typeface="+mn-lt"/>
              </a:rPr>
            </a:b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「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……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不可叩拜這些像，也不可敬奉，因為我，上主，你的天主是忌邪的天主；</a:t>
            </a:r>
            <a:r>
              <a:rPr lang="en-US" altLang="ja-JP" b="1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凡惱恨我的，我要追討他們的罪，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……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愛慕我和遵守我誡命的，我要對他們施仁慈，直到他們的千代子孫。」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﹙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出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20：5-6﹚</a:t>
            </a:r>
            <a:r>
              <a:rPr lang="en-US" altLang="ja-JP" b="1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這種思想一直維持至充軍巴比倫時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。</a:t>
            </a:r>
            <a:br>
              <a:rPr lang="en-US" b="1" dirty="0">
                <a:solidFill>
                  <a:srgbClr val="000000"/>
                </a:solidFill>
                <a:ea typeface="+mn-lt"/>
                <a:cs typeface="+mn-lt"/>
              </a:rPr>
            </a:br>
            <a:br>
              <a:rPr lang="en-US" altLang="ja-JP" b="1" dirty="0">
                <a:solidFill>
                  <a:srgbClr val="000000"/>
                </a:solidFill>
                <a:ea typeface="+mn-lt"/>
                <a:cs typeface="+mn-lt"/>
              </a:rPr>
            </a:br>
            <a:r>
              <a:rPr lang="ja-JP" altLang="en-US" b="1" dirty="0">
                <a:solidFill>
                  <a:srgbClr val="000000"/>
                </a:solidFill>
                <a:ea typeface="+mn-lt"/>
                <a:cs typeface="+mn-lt"/>
              </a:rPr>
              <a:t>在充軍巴比倫時，猶太人沒有先知、君王、聖殿，於是智慧文化盛行，智慧書就是在那時候產生。猶太人依然承認天主與他們所立的約，並有責任遵守盟約中的誡命；遵守的有福，不遵守的有禍。但他們心目中的天主是在奇妙的創造之中，轉禍為福的天主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。</a:t>
            </a:r>
            <a:br>
              <a:rPr lang="en-US" b="1" dirty="0">
                <a:solidFill>
                  <a:srgbClr val="000000"/>
                </a:solidFill>
                <a:ea typeface="+mn-lt"/>
                <a:cs typeface="+mn-lt"/>
              </a:rPr>
            </a:br>
            <a:br>
              <a:rPr lang="en-US" altLang="ja-JP" b="1" dirty="0">
                <a:solidFill>
                  <a:srgbClr val="000000"/>
                </a:solidFill>
                <a:ea typeface="+mn-lt"/>
                <a:cs typeface="+mn-lt"/>
              </a:rPr>
            </a:b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聖經輯錄的智慧書共七本，分別是：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《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約伯傳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》﹙Job﹚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、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《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箴言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》﹙Proverbs﹚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、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《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雅歌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》﹙Song of Songs﹚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、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《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德訓篇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》﹙Sirach﹚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、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《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聖詠集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》﹙Psalms﹚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、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《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訓道篇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》﹙Ecclesiastes﹚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、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《</a:t>
            </a:r>
            <a:r>
              <a:rPr lang="ja-JP" altLang="en-US" b="1">
                <a:solidFill>
                  <a:srgbClr val="000000"/>
                </a:solidFill>
                <a:ea typeface="+mn-lt"/>
                <a:cs typeface="+mn-lt"/>
              </a:rPr>
              <a:t>智慧篇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》﹙Wisdom﹚。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EC7B3B70-B903-4BAC-8274-21D15E6163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7449" y="2156"/>
            <a:ext cx="4843346" cy="65191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119BF8-3B5E-4650-9C7A-1D93AF0BD5B3}"/>
              </a:ext>
            </a:extLst>
          </p:cNvPr>
          <p:cNvSpPr txBox="1"/>
          <p:nvPr/>
        </p:nvSpPr>
        <p:spPr>
          <a:xfrm>
            <a:off x="133815" y="6568533"/>
            <a:ext cx="4146396" cy="32679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BY-SA-NC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5809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09FE-8D26-442C-AEFD-D8EED6881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1985"/>
            <a:ext cx="7729728" cy="329815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CD3DA-EABF-486D-9918-2542052E6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454" y="3650946"/>
            <a:ext cx="11242360" cy="31019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 b="1">
                <a:ea typeface="+mn-lt"/>
                <a:cs typeface="+mn-lt"/>
              </a:rPr>
              <a:t>「在兄弟們中，自己的領袖是可敬重的；敬畏上主的人們，在天主眼中，也是如此。」</a:t>
            </a:r>
            <a:r>
              <a:rPr lang="en-US" b="1" dirty="0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德</a:t>
            </a:r>
            <a:r>
              <a:rPr lang="en-US" b="1" dirty="0">
                <a:ea typeface="+mn-lt"/>
                <a:cs typeface="+mn-lt"/>
              </a:rPr>
              <a:t>10：24﹚</a:t>
            </a:r>
            <a:br>
              <a:rPr lang="en-US" altLang="ja-JP" b="1" dirty="0">
                <a:ea typeface="+mn-lt"/>
                <a:cs typeface="+mn-lt"/>
              </a:rPr>
            </a:br>
            <a:r>
              <a:rPr lang="ja-JP" altLang="en-US" b="1">
                <a:ea typeface="+mn-lt"/>
                <a:cs typeface="+mn-lt"/>
              </a:rPr>
              <a:t>「許諾而不實踐的人，只好似無雨的風雲。」</a:t>
            </a:r>
            <a:r>
              <a:rPr lang="en-US" b="1" dirty="0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箴</a:t>
            </a:r>
            <a:r>
              <a:rPr lang="en-US" b="1" dirty="0">
                <a:ea typeface="+mn-lt"/>
                <a:cs typeface="+mn-lt"/>
              </a:rPr>
              <a:t>25：14﹚</a:t>
            </a:r>
            <a:br>
              <a:rPr lang="en-US" altLang="ja-JP" b="1" dirty="0">
                <a:ea typeface="+mn-lt"/>
                <a:cs typeface="+mn-lt"/>
              </a:rPr>
            </a:br>
            <a:r>
              <a:rPr lang="ja-JP" altLang="en-US" b="1">
                <a:ea typeface="+mn-lt"/>
                <a:cs typeface="+mn-lt"/>
              </a:rPr>
              <a:t>「現在你們不要因為將我賣到這裡便自憂自責；這原是天主派遣我在你們以先來，為保全你們的性命。」</a:t>
            </a:r>
            <a:r>
              <a:rPr lang="en-US" b="1" dirty="0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創</a:t>
            </a:r>
            <a:r>
              <a:rPr lang="en-US" b="1" dirty="0">
                <a:ea typeface="+mn-lt"/>
                <a:cs typeface="+mn-lt"/>
              </a:rPr>
              <a:t>45：5﹚</a:t>
            </a:r>
            <a:br>
              <a:rPr lang="en-US" altLang="ja-JP" b="1" dirty="0">
                <a:ea typeface="+mn-lt"/>
                <a:cs typeface="+mn-lt"/>
              </a:rPr>
            </a:br>
            <a:r>
              <a:rPr lang="ja-JP" altLang="en-US" b="1">
                <a:ea typeface="+mn-lt"/>
                <a:cs typeface="+mn-lt"/>
              </a:rPr>
              <a:t>天主會「給他們創造精神的知識，使他們的心富於辨別力，使他們能分別善惡。」</a:t>
            </a:r>
            <a:r>
              <a:rPr lang="en-US" b="1" dirty="0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德</a:t>
            </a:r>
            <a:r>
              <a:rPr lang="en-US" b="1" dirty="0">
                <a:ea typeface="+mn-lt"/>
                <a:cs typeface="+mn-lt"/>
              </a:rPr>
              <a:t>17：5-6﹚</a:t>
            </a:r>
            <a:r>
              <a:rPr lang="en-US" altLang="ja-JP" b="1" dirty="0">
                <a:ea typeface="+mn-lt"/>
                <a:cs typeface="+mn-lt"/>
              </a:rPr>
              <a:t> </a:t>
            </a:r>
            <a:r>
              <a:rPr lang="ja-JP" altLang="en-US" b="1">
                <a:ea typeface="+mn-lt"/>
                <a:cs typeface="+mn-lt"/>
              </a:rPr>
              <a:t>「敬畏上主是智慧的肇基；只有愚昧人蔑視智慧和規律。」</a:t>
            </a:r>
            <a:r>
              <a:rPr lang="en-US" b="1" dirty="0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箴</a:t>
            </a:r>
            <a:r>
              <a:rPr lang="en-US" b="1" dirty="0">
                <a:ea typeface="+mn-lt"/>
                <a:cs typeface="+mn-lt"/>
              </a:rPr>
              <a:t>1：7﹚</a:t>
            </a:r>
            <a:br>
              <a:rPr lang="en-US" altLang="ja-JP" b="1" dirty="0">
                <a:ea typeface="+mn-lt"/>
                <a:cs typeface="+mn-lt"/>
              </a:rPr>
            </a:br>
            <a:r>
              <a:rPr lang="ja-JP" altLang="en-US" b="1">
                <a:ea typeface="+mn-lt"/>
                <a:cs typeface="+mn-lt"/>
              </a:rPr>
              <a:t>「懷有仁慈的上主，勸告、懲戒、教訓世人，領他們回來，正如牧人領回自己的羊群。」</a:t>
            </a:r>
            <a:r>
              <a:rPr lang="en-US" b="1" dirty="0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德</a:t>
            </a:r>
            <a:r>
              <a:rPr lang="en-US" b="1" dirty="0">
                <a:ea typeface="+mn-lt"/>
                <a:cs typeface="+mn-lt"/>
              </a:rPr>
              <a:t>18：13﹚</a:t>
            </a:r>
            <a:br>
              <a:rPr lang="en-US" b="1" dirty="0">
                <a:ea typeface="+mn-lt"/>
                <a:cs typeface="+mn-lt"/>
              </a:rPr>
            </a:br>
            <a:br>
              <a:rPr lang="en-US" altLang="ja-JP" b="1" dirty="0">
                <a:ea typeface="+mn-lt"/>
                <a:cs typeface="+mn-lt"/>
              </a:rPr>
            </a:br>
            <a:r>
              <a:rPr lang="ja-JP" altLang="en-US" b="1">
                <a:ea typeface="+mn-lt"/>
                <a:cs typeface="+mn-lt"/>
              </a:rPr>
              <a:t>智慧書看到人的卑微，無從解釋宇宙中的奧秘，痛苦死亡也是奧秘，而非上主對人的懲罰。天主不再是發號施令的掌權者，天主是常與子女在一起的父親，這父親會教導子女如何在宇宙的秩序中生活，以得幸福的生命</a:t>
            </a:r>
            <a:r>
              <a:rPr lang="en-US" b="1" dirty="0">
                <a:ea typeface="+mn-lt"/>
                <a:cs typeface="+mn-lt"/>
              </a:rPr>
              <a:t>。</a:t>
            </a:r>
            <a:endParaRPr lang="en-US" dirty="0"/>
          </a:p>
        </p:txBody>
      </p:sp>
      <p:pic>
        <p:nvPicPr>
          <p:cNvPr id="4" name="Picture 4" descr="A picture containing sheep, grass, tree, outdoor&#10;&#10;Description automatically generated">
            <a:extLst>
              <a:ext uri="{FF2B5EF4-FFF2-40B4-BE49-F238E27FC236}">
                <a16:creationId xmlns:a16="http://schemas.microsoft.com/office/drawing/2014/main" id="{850D8FCE-7588-4B2C-B7E5-331FB377A1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739376" y="228070"/>
            <a:ext cx="4880517" cy="32702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1623FE-EBAE-4FAE-9BFE-8CB96DE7C8EF}"/>
              </a:ext>
            </a:extLst>
          </p:cNvPr>
          <p:cNvSpPr txBox="1"/>
          <p:nvPr/>
        </p:nvSpPr>
        <p:spPr>
          <a:xfrm>
            <a:off x="4724400" y="4352925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9432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913F2-A11C-49DD-A3F3-BCB707D7B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endParaRPr lang="en-US" sz="3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090BA-11E7-47EC-B390-1AD2C9112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ja-JP" altLang="en-US" b="1">
                <a:ea typeface="+mn-lt"/>
                <a:cs typeface="+mn-lt"/>
              </a:rPr>
              <a:t>耶穌在開始他的宣講生活時，也引用先知書所述，上主與子民立約，但子民卻破壞盟約，被上主懲罰後才獲得上主的慈悲。然而，耶穌的解說卻是上主與子民立約是出自上主的慈善，就算子民破壞盟約，天主依然是慈悲的，祂並不須等待子民受罰後才施予仁慈。耶穌藉蕩子的故事說明了這一點。小兒子把他的所有揮霍淨盡後，回到家裡，他的父親沒有等待小兒子的懺悔，便立即吩咐僕人準備宴席，歡迎他回來。大兒子對此極為不快，覺得父親不公道。其實，大兒子無法理解父親的慈悲，因為他的信仰觀念是錯誤的，他認為聽命的才應得到父親的慈悲。因此，像長子般思想的人並不認識耶穌，他們稱耶穌是「稅吏和罪人的朋友」</a:t>
            </a:r>
            <a:r>
              <a:rPr lang="en-US" b="1" dirty="0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路</a:t>
            </a:r>
            <a:r>
              <a:rPr lang="en-US" b="1" dirty="0">
                <a:ea typeface="+mn-lt"/>
                <a:cs typeface="+mn-lt"/>
              </a:rPr>
              <a:t>7：34﹚</a:t>
            </a:r>
            <a:r>
              <a:rPr lang="ja-JP" altLang="en-US" b="1">
                <a:ea typeface="+mn-lt"/>
                <a:cs typeface="+mn-lt"/>
              </a:rPr>
              <a:t>耶穌說：「我不是來召義人，而是召罪人。」</a:t>
            </a:r>
            <a:r>
              <a:rPr lang="en-US" b="1" dirty="0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谷</a:t>
            </a:r>
            <a:r>
              <a:rPr lang="en-US" b="1" dirty="0">
                <a:ea typeface="+mn-lt"/>
                <a:cs typeface="+mn-lt"/>
              </a:rPr>
              <a:t>2：17﹚</a:t>
            </a:r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910A654-56EF-4AFE-8139-5D99836709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4522" y="1502441"/>
            <a:ext cx="5419492" cy="37787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0D742C-CC62-4D0B-9861-6988F2AC5A36}"/>
              </a:ext>
            </a:extLst>
          </p:cNvPr>
          <p:cNvSpPr txBox="1"/>
          <p:nvPr/>
        </p:nvSpPr>
        <p:spPr>
          <a:xfrm>
            <a:off x="59473" y="5337292"/>
            <a:ext cx="3347224" cy="63345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BY-SA-NC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4587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560C344-B70C-4892-A50B-18A14E39E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53CA6F-E2A3-48F3-AD20-D80C44380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7" y="0"/>
            <a:ext cx="6676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FA026E-9480-41A5-B3E4-7D91D586D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820" y="643466"/>
            <a:ext cx="5437703" cy="1152127"/>
          </a:xfrm>
          <a:noFill/>
          <a:ln>
            <a:solidFill>
              <a:srgbClr val="FFFFFF"/>
            </a:solidFill>
          </a:ln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252B2-15B6-4D27-ABF6-D15F97395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820" y="2022089"/>
            <a:ext cx="5437697" cy="3569256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  <a:p>
            <a:r>
              <a:rPr lang="ja-JP" altLang="en-US" b="1">
                <a:ea typeface="+mn-lt"/>
                <a:cs typeface="+mn-lt"/>
              </a:rPr>
              <a:t>穌肯定天父的慈悲是無條件的，從不計較。不是因人的懺悔令天主大發慈悲，而是天主的慈悲令罪人悔改。不論罪人或義人都可接受耶穌的奇蹟。馬爾谷福音第二章記載耶穌治癒癱子。當時的人認為身體癱瘓是因為他的罪，所以耶穌先赦免了癱子的罪，然後治好他的身體</a:t>
            </a:r>
            <a:r>
              <a:rPr lang="en-US" b="1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參閱谷</a:t>
            </a:r>
            <a:r>
              <a:rPr lang="en-US" b="1">
                <a:ea typeface="+mn-lt"/>
                <a:cs typeface="+mn-lt"/>
              </a:rPr>
              <a:t>2：1-12﹚</a:t>
            </a:r>
            <a:r>
              <a:rPr lang="ja-JP" altLang="en-US" b="1">
                <a:ea typeface="+mn-lt"/>
                <a:cs typeface="+mn-lt"/>
              </a:rPr>
              <a:t>。耶穌這一做法是為證明罪與他身體的癱瘓無關。再者，耶穌並沒有要求癱子懺悔或做補贖，他的治癒全是出於耶穌的慈悲。耶穌的慈悲治好人心，潔淨人心的污穢</a:t>
            </a:r>
            <a:r>
              <a:rPr lang="en-US" b="1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參閱谷</a:t>
            </a:r>
            <a:r>
              <a:rPr lang="en-US" b="1">
                <a:ea typeface="+mn-lt"/>
                <a:cs typeface="+mn-lt"/>
              </a:rPr>
              <a:t>7：20-23﹚</a:t>
            </a:r>
            <a:r>
              <a:rPr lang="ja-JP" altLang="en-US" b="1">
                <a:ea typeface="+mn-lt"/>
                <a:cs typeface="+mn-lt"/>
              </a:rPr>
              <a:t>。耶穌說：「我喜歡仁愛勝過祭獻。」</a:t>
            </a:r>
            <a:r>
              <a:rPr lang="en-US" b="1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瑪</a:t>
            </a:r>
            <a:r>
              <a:rPr lang="en-US" b="1">
                <a:ea typeface="+mn-lt"/>
                <a:cs typeface="+mn-lt"/>
              </a:rPr>
              <a:t>9：13﹚</a:t>
            </a:r>
            <a:r>
              <a:rPr lang="ja-JP" altLang="en-US" b="1">
                <a:ea typeface="+mn-lt"/>
                <a:cs typeface="+mn-lt"/>
              </a:rPr>
              <a:t>仁愛出自慈悲的心。長子心態就是希望藉自己的善行而獲得罪赦</a:t>
            </a:r>
            <a:r>
              <a:rPr lang="en-US" b="1">
                <a:ea typeface="+mn-lt"/>
                <a:cs typeface="+mn-lt"/>
              </a:rPr>
              <a:t>﹔</a:t>
            </a:r>
            <a:r>
              <a:rPr lang="ja-JP" altLang="en-US" b="1">
                <a:ea typeface="+mn-lt"/>
                <a:cs typeface="+mn-lt"/>
              </a:rPr>
              <a:t>但是接觸過天主慈悲的人卻會因感恩而行善而獲得喜樂</a:t>
            </a:r>
            <a:r>
              <a:rPr lang="en-US" b="1">
                <a:ea typeface="+mn-lt"/>
                <a:cs typeface="+mn-lt"/>
              </a:rPr>
              <a:t>。</a:t>
            </a:r>
            <a:endParaRPr lang="en-US"/>
          </a:p>
        </p:txBody>
      </p:sp>
      <p:pic>
        <p:nvPicPr>
          <p:cNvPr id="4" name="Picture 4" descr="Chart, sunburst chart&#10;&#10;Description automatically generated">
            <a:extLst>
              <a:ext uri="{FF2B5EF4-FFF2-40B4-BE49-F238E27FC236}">
                <a16:creationId xmlns:a16="http://schemas.microsoft.com/office/drawing/2014/main" id="{ED033C89-DE3F-4C0D-AE36-84CE0F58B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263781" y="1842892"/>
            <a:ext cx="3814122" cy="3636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6BFDF67-0152-402F-A85A-EA2A876BC416}"/>
              </a:ext>
            </a:extLst>
          </p:cNvPr>
          <p:cNvSpPr txBox="1"/>
          <p:nvPr/>
        </p:nvSpPr>
        <p:spPr>
          <a:xfrm>
            <a:off x="8217405" y="5619595"/>
            <a:ext cx="3813949" cy="429012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BY-NC-ND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876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Parcel</vt:lpstr>
      <vt:lpstr>基督徒的信仰</vt:lpstr>
      <vt:lpstr>天主的慈悲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31</cp:revision>
  <dcterms:created xsi:type="dcterms:W3CDTF">2022-01-05T04:22:26Z</dcterms:created>
  <dcterms:modified xsi:type="dcterms:W3CDTF">2022-01-05T04:50:37Z</dcterms:modified>
</cp:coreProperties>
</file>