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B111C-3AED-78F5-C2D3-6DF8B3A57B19}" v="187" dt="2022-01-05T04:21:3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127B111C-3AED-78F5-C2D3-6DF8B3A57B19}"/>
    <pc:docChg chg="addSld modSld">
      <pc:chgData name="Priscilla Wong" userId="S::spcsprw@spcs.edu.hk::00e3236a-ab67-4239-888f-325bce813678" providerId="AD" clId="Web-{127B111C-3AED-78F5-C2D3-6DF8B3A57B19}" dt="2022-01-05T04:21:38.694" v="203" actId="14100"/>
      <pc:docMkLst>
        <pc:docMk/>
      </pc:docMkLst>
      <pc:sldChg chg="modSp">
        <pc:chgData name="Priscilla Wong" userId="S::spcsprw@spcs.edu.hk::00e3236a-ab67-4239-888f-325bce813678" providerId="AD" clId="Web-{127B111C-3AED-78F5-C2D3-6DF8B3A57B19}" dt="2022-01-05T02:28:59.997" v="6" actId="20577"/>
        <pc:sldMkLst>
          <pc:docMk/>
          <pc:sldMk cId="1627197603" sldId="256"/>
        </pc:sldMkLst>
        <pc:spChg chg="mod">
          <ac:chgData name="Priscilla Wong" userId="S::spcsprw@spcs.edu.hk::00e3236a-ab67-4239-888f-325bce813678" providerId="AD" clId="Web-{127B111C-3AED-78F5-C2D3-6DF8B3A57B19}" dt="2022-01-05T02:28:59.997" v="6" actId="20577"/>
          <ac:spMkLst>
            <pc:docMk/>
            <pc:sldMk cId="1627197603" sldId="256"/>
            <ac:spMk id="2" creationId="{00000000-0000-0000-0000-000000000000}"/>
          </ac:spMkLst>
        </pc:spChg>
      </pc:sldChg>
      <pc:sldChg chg="addSp modSp new mod setBg">
        <pc:chgData name="Priscilla Wong" userId="S::spcsprw@spcs.edu.hk::00e3236a-ab67-4239-888f-325bce813678" providerId="AD" clId="Web-{127B111C-3AED-78F5-C2D3-6DF8B3A57B19}" dt="2022-01-05T02:28:47.574" v="4" actId="20577"/>
        <pc:sldMkLst>
          <pc:docMk/>
          <pc:sldMk cId="374226078" sldId="257"/>
        </pc:sldMkLst>
        <pc:spChg chg="mod">
          <ac:chgData name="Priscilla Wong" userId="S::spcsprw@spcs.edu.hk::00e3236a-ab67-4239-888f-325bce813678" providerId="AD" clId="Web-{127B111C-3AED-78F5-C2D3-6DF8B3A57B19}" dt="2022-01-05T02:28:47.574" v="4" actId="20577"/>
          <ac:spMkLst>
            <pc:docMk/>
            <pc:sldMk cId="374226078" sldId="257"/>
            <ac:spMk id="2" creationId="{2362DD3D-A7C0-437E-A047-7220AFE3E2B1}"/>
          </ac:spMkLst>
        </pc:spChg>
        <pc:spChg chg="mod">
          <ac:chgData name="Priscilla Wong" userId="S::spcsprw@spcs.edu.hk::00e3236a-ab67-4239-888f-325bce813678" providerId="AD" clId="Web-{127B111C-3AED-78F5-C2D3-6DF8B3A57B19}" dt="2022-01-05T02:28:44.793" v="3"/>
          <ac:spMkLst>
            <pc:docMk/>
            <pc:sldMk cId="374226078" sldId="257"/>
            <ac:spMk id="3" creationId="{D7CCD88E-32B8-43F9-9846-855B2CE875CD}"/>
          </ac:spMkLst>
        </pc:spChg>
        <pc:spChg chg="add">
          <ac:chgData name="Priscilla Wong" userId="S::spcsprw@spcs.edu.hk::00e3236a-ab67-4239-888f-325bce813678" providerId="AD" clId="Web-{127B111C-3AED-78F5-C2D3-6DF8B3A57B19}" dt="2022-01-05T02:28:44.793" v="3"/>
          <ac:spMkLst>
            <pc:docMk/>
            <pc:sldMk cId="374226078" sldId="257"/>
            <ac:spMk id="8" creationId="{A009E310-C7C2-4F23-B466-4417C8ED3B99}"/>
          </ac:spMkLst>
        </pc:spChg>
        <pc:spChg chg="add">
          <ac:chgData name="Priscilla Wong" userId="S::spcsprw@spcs.edu.hk::00e3236a-ab67-4239-888f-325bce813678" providerId="AD" clId="Web-{127B111C-3AED-78F5-C2D3-6DF8B3A57B19}" dt="2022-01-05T02:28:44.793" v="3"/>
          <ac:spMkLst>
            <pc:docMk/>
            <pc:sldMk cId="374226078" sldId="257"/>
            <ac:spMk id="10" creationId="{51A4F4A1-146B-4D29-852A-F60996679785}"/>
          </ac:spMkLst>
        </pc:spChg>
        <pc:spChg chg="add">
          <ac:chgData name="Priscilla Wong" userId="S::spcsprw@spcs.edu.hk::00e3236a-ab67-4239-888f-325bce813678" providerId="AD" clId="Web-{127B111C-3AED-78F5-C2D3-6DF8B3A57B19}" dt="2022-01-05T02:28:44.793" v="3"/>
          <ac:spMkLst>
            <pc:docMk/>
            <pc:sldMk cId="374226078" sldId="257"/>
            <ac:spMk id="12" creationId="{A4C31FF5-F97E-4082-BFC5-A880DB9F3F00}"/>
          </ac:spMkLst>
        </pc:spChg>
        <pc:spChg chg="add">
          <ac:chgData name="Priscilla Wong" userId="S::spcsprw@spcs.edu.hk::00e3236a-ab67-4239-888f-325bce813678" providerId="AD" clId="Web-{127B111C-3AED-78F5-C2D3-6DF8B3A57B19}" dt="2022-01-05T02:28:44.793" v="3"/>
          <ac:spMkLst>
            <pc:docMk/>
            <pc:sldMk cId="374226078" sldId="257"/>
            <ac:spMk id="14" creationId="{6015B4CE-42DE-4E9B-B800-B5B8142E6FCB}"/>
          </ac:spMkLst>
        </pc:spChg>
      </pc:sldChg>
      <pc:sldChg chg="addSp modSp new mod setBg">
        <pc:chgData name="Priscilla Wong" userId="S::spcsprw@spcs.edu.hk::00e3236a-ab67-4239-888f-325bce813678" providerId="AD" clId="Web-{127B111C-3AED-78F5-C2D3-6DF8B3A57B19}" dt="2022-01-05T02:30:49.112" v="29"/>
        <pc:sldMkLst>
          <pc:docMk/>
          <pc:sldMk cId="363504359" sldId="258"/>
        </pc:sldMkLst>
        <pc:spChg chg="mod">
          <ac:chgData name="Priscilla Wong" userId="S::spcsprw@spcs.edu.hk::00e3236a-ab67-4239-888f-325bce813678" providerId="AD" clId="Web-{127B111C-3AED-78F5-C2D3-6DF8B3A57B19}" dt="2022-01-05T02:29:08.544" v="8"/>
          <ac:spMkLst>
            <pc:docMk/>
            <pc:sldMk cId="363504359" sldId="258"/>
            <ac:spMk id="2" creationId="{506A2CC4-548D-4BD3-BE3D-0D883890032A}"/>
          </ac:spMkLst>
        </pc:spChg>
        <pc:spChg chg="mod">
          <ac:chgData name="Priscilla Wong" userId="S::spcsprw@spcs.edu.hk::00e3236a-ab67-4239-888f-325bce813678" providerId="AD" clId="Web-{127B111C-3AED-78F5-C2D3-6DF8B3A57B19}" dt="2022-01-05T02:29:25.905" v="16" actId="20577"/>
          <ac:spMkLst>
            <pc:docMk/>
            <pc:sldMk cId="363504359" sldId="258"/>
            <ac:spMk id="3" creationId="{1763DDCF-D0A2-42C9-B4E6-AB2B62EEC1AE}"/>
          </ac:spMkLst>
        </pc:spChg>
        <pc:spChg chg="add mod">
          <ac:chgData name="Priscilla Wong" userId="S::spcsprw@spcs.edu.hk::00e3236a-ab67-4239-888f-325bce813678" providerId="AD" clId="Web-{127B111C-3AED-78F5-C2D3-6DF8B3A57B19}" dt="2022-01-05T02:30:40.955" v="27" actId="1076"/>
          <ac:spMkLst>
            <pc:docMk/>
            <pc:sldMk cId="363504359" sldId="258"/>
            <ac:spMk id="5" creationId="{02F7763F-1209-4122-8E42-60594A716ED7}"/>
          </ac:spMkLst>
        </pc:spChg>
        <pc:spChg chg="add">
          <ac:chgData name="Priscilla Wong" userId="S::spcsprw@spcs.edu.hk::00e3236a-ab67-4239-888f-325bce813678" providerId="AD" clId="Web-{127B111C-3AED-78F5-C2D3-6DF8B3A57B19}" dt="2022-01-05T02:29:08.544" v="8"/>
          <ac:spMkLst>
            <pc:docMk/>
            <pc:sldMk cId="363504359" sldId="258"/>
            <ac:spMk id="8" creationId="{ED15573D-0E45-4691-B525-471152EC18CD}"/>
          </ac:spMkLst>
        </pc:spChg>
        <pc:spChg chg="add">
          <ac:chgData name="Priscilla Wong" userId="S::spcsprw@spcs.edu.hk::00e3236a-ab67-4239-888f-325bce813678" providerId="AD" clId="Web-{127B111C-3AED-78F5-C2D3-6DF8B3A57B19}" dt="2022-01-05T02:29:08.544" v="8"/>
          <ac:spMkLst>
            <pc:docMk/>
            <pc:sldMk cId="363504359" sldId="258"/>
            <ac:spMk id="10" creationId="{9E448559-19A4-4252-8C27-54C1DA906F8A}"/>
          </ac:spMkLst>
        </pc:spChg>
        <pc:picChg chg="add mod modCrop">
          <ac:chgData name="Priscilla Wong" userId="S::spcsprw@spcs.edu.hk::00e3236a-ab67-4239-888f-325bce813678" providerId="AD" clId="Web-{127B111C-3AED-78F5-C2D3-6DF8B3A57B19}" dt="2022-01-05T02:30:49.112" v="29"/>
          <ac:picMkLst>
            <pc:docMk/>
            <pc:sldMk cId="363504359" sldId="258"/>
            <ac:picMk id="4" creationId="{9596D405-CDA8-4FA9-9EF4-32F8492ACC1B}"/>
          </ac:picMkLst>
        </pc:picChg>
      </pc:sldChg>
      <pc:sldChg chg="addSp delSp modSp new mod setBg">
        <pc:chgData name="Priscilla Wong" userId="S::spcsprw@spcs.edu.hk::00e3236a-ab67-4239-888f-325bce813678" providerId="AD" clId="Web-{127B111C-3AED-78F5-C2D3-6DF8B3A57B19}" dt="2022-01-05T03:18:17.392" v="53" actId="1076"/>
        <pc:sldMkLst>
          <pc:docMk/>
          <pc:sldMk cId="863833062" sldId="259"/>
        </pc:sldMkLst>
        <pc:spChg chg="mod">
          <ac:chgData name="Priscilla Wong" userId="S::spcsprw@spcs.edu.hk::00e3236a-ab67-4239-888f-325bce813678" providerId="AD" clId="Web-{127B111C-3AED-78F5-C2D3-6DF8B3A57B19}" dt="2022-01-05T02:33:48.137" v="41"/>
          <ac:spMkLst>
            <pc:docMk/>
            <pc:sldMk cId="863833062" sldId="259"/>
            <ac:spMk id="2" creationId="{8B40FFE4-8167-40D1-91D7-FBDA1D5932D6}"/>
          </ac:spMkLst>
        </pc:spChg>
        <pc:spChg chg="mod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3" creationId="{931B2074-B68B-4F2D-B5A8-52007DEE8D9D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18:17.392" v="53" actId="1076"/>
          <ac:spMkLst>
            <pc:docMk/>
            <pc:sldMk cId="863833062" sldId="259"/>
            <ac:spMk id="5" creationId="{150A3986-31EB-4776-BBA9-3A19B47E96AD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8" creationId="{3E25BDA2-3F4D-4B38-90E7-989465ECDDCF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10" creationId="{F65EEA05-AD42-442F-B6C6-CB9FC289426E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12" creationId="{BC96869A-A70D-42F7-876F-605CB1718F20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14" creationId="{6CD407CC-EF5C-486F-9A14-7F681F986D17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37" v="41"/>
          <ac:spMkLst>
            <pc:docMk/>
            <pc:sldMk cId="863833062" sldId="259"/>
            <ac:spMk id="18" creationId="{A009E310-C7C2-4F23-B466-4417C8ED3B99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37" v="41"/>
          <ac:spMkLst>
            <pc:docMk/>
            <pc:sldMk cId="863833062" sldId="259"/>
            <ac:spMk id="19" creationId="{51A4F4A1-146B-4D29-852A-F60996679785}"/>
          </ac:spMkLst>
        </pc:spChg>
        <pc:spChg chg="add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20" creationId="{3E25BDA2-3F4D-4B38-90E7-989465ECDDCF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4.777" v="39"/>
          <ac:spMkLst>
            <pc:docMk/>
            <pc:sldMk cId="863833062" sldId="259"/>
            <ac:spMk id="21" creationId="{ED15573D-0E45-4691-B525-471152EC18CD}"/>
          </ac:spMkLst>
        </pc:spChg>
        <pc:spChg chg="add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22" creationId="{F65EEA05-AD42-442F-B6C6-CB9FC289426E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4.777" v="39"/>
          <ac:spMkLst>
            <pc:docMk/>
            <pc:sldMk cId="863833062" sldId="259"/>
            <ac:spMk id="23" creationId="{9E448559-19A4-4252-8C27-54C1DA906F8A}"/>
          </ac:spMkLst>
        </pc:spChg>
        <pc:spChg chg="add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24" creationId="{BC96869A-A70D-42F7-876F-605CB1718F20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37" v="41"/>
          <ac:spMkLst>
            <pc:docMk/>
            <pc:sldMk cId="863833062" sldId="259"/>
            <ac:spMk id="25" creationId="{A4C31FF5-F97E-4082-BFC5-A880DB9F3F00}"/>
          </ac:spMkLst>
        </pc:spChg>
        <pc:spChg chg="add">
          <ac:chgData name="Priscilla Wong" userId="S::spcsprw@spcs.edu.hk::00e3236a-ab67-4239-888f-325bce813678" providerId="AD" clId="Web-{127B111C-3AED-78F5-C2D3-6DF8B3A57B19}" dt="2022-01-05T02:33:48.152" v="42"/>
          <ac:spMkLst>
            <pc:docMk/>
            <pc:sldMk cId="863833062" sldId="259"/>
            <ac:spMk id="26" creationId="{6CD407CC-EF5C-486F-9A14-7F681F986D17}"/>
          </ac:spMkLst>
        </pc:spChg>
        <pc:spChg chg="add del">
          <ac:chgData name="Priscilla Wong" userId="S::spcsprw@spcs.edu.hk::00e3236a-ab67-4239-888f-325bce813678" providerId="AD" clId="Web-{127B111C-3AED-78F5-C2D3-6DF8B3A57B19}" dt="2022-01-05T02:33:48.137" v="41"/>
          <ac:spMkLst>
            <pc:docMk/>
            <pc:sldMk cId="863833062" sldId="259"/>
            <ac:spMk id="27" creationId="{6015B4CE-42DE-4E9B-B800-B5B8142E6FCB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18:14.173" v="52" actId="1076"/>
          <ac:picMkLst>
            <pc:docMk/>
            <pc:sldMk cId="863833062" sldId="259"/>
            <ac:picMk id="4" creationId="{A643A3B2-B0F2-4035-90B8-96E19FDAA5C9}"/>
          </ac:picMkLst>
        </pc:picChg>
        <pc:cxnChg chg="add del">
          <ac:chgData name="Priscilla Wong" userId="S::spcsprw@spcs.edu.hk::00e3236a-ab67-4239-888f-325bce813678" providerId="AD" clId="Web-{127B111C-3AED-78F5-C2D3-6DF8B3A57B19}" dt="2022-01-05T02:33:48.152" v="42"/>
          <ac:cxnSpMkLst>
            <pc:docMk/>
            <pc:sldMk cId="863833062" sldId="259"/>
            <ac:cxnSpMk id="16" creationId="{0DD76B5F-5BAA-48C6-9065-9AEF15D30B4E}"/>
          </ac:cxnSpMkLst>
        </pc:cxnChg>
        <pc:cxnChg chg="add">
          <ac:chgData name="Priscilla Wong" userId="S::spcsprw@spcs.edu.hk::00e3236a-ab67-4239-888f-325bce813678" providerId="AD" clId="Web-{127B111C-3AED-78F5-C2D3-6DF8B3A57B19}" dt="2022-01-05T02:33:48.152" v="42"/>
          <ac:cxnSpMkLst>
            <pc:docMk/>
            <pc:sldMk cId="863833062" sldId="259"/>
            <ac:cxnSpMk id="29" creationId="{0DD76B5F-5BAA-48C6-9065-9AEF15D30B4E}"/>
          </ac:cxnSpMkLst>
        </pc:cxnChg>
      </pc:sldChg>
      <pc:sldChg chg="addSp modSp new mod setBg">
        <pc:chgData name="Priscilla Wong" userId="S::spcsprw@spcs.edu.hk::00e3236a-ab67-4239-888f-325bce813678" providerId="AD" clId="Web-{127B111C-3AED-78F5-C2D3-6DF8B3A57B19}" dt="2022-01-05T03:19:50.581" v="71" actId="1076"/>
        <pc:sldMkLst>
          <pc:docMk/>
          <pc:sldMk cId="3702452230" sldId="260"/>
        </pc:sldMkLst>
        <pc:spChg chg="mod">
          <ac:chgData name="Priscilla Wong" userId="S::spcsprw@spcs.edu.hk::00e3236a-ab67-4239-888f-325bce813678" providerId="AD" clId="Web-{127B111C-3AED-78F5-C2D3-6DF8B3A57B19}" dt="2022-01-05T03:18:24.298" v="55"/>
          <ac:spMkLst>
            <pc:docMk/>
            <pc:sldMk cId="3702452230" sldId="260"/>
            <ac:spMk id="2" creationId="{BCC563C8-EB9C-4ADE-8221-15BB16760083}"/>
          </ac:spMkLst>
        </pc:spChg>
        <pc:spChg chg="mod">
          <ac:chgData name="Priscilla Wong" userId="S::spcsprw@spcs.edu.hk::00e3236a-ab67-4239-888f-325bce813678" providerId="AD" clId="Web-{127B111C-3AED-78F5-C2D3-6DF8B3A57B19}" dt="2022-01-05T03:19:21.877" v="58" actId="20577"/>
          <ac:spMkLst>
            <pc:docMk/>
            <pc:sldMk cId="3702452230" sldId="260"/>
            <ac:spMk id="3" creationId="{04672945-381E-4512-AB59-6D9E0EA1BFAE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19:50.581" v="71" actId="1076"/>
          <ac:spMkLst>
            <pc:docMk/>
            <pc:sldMk cId="3702452230" sldId="260"/>
            <ac:spMk id="5" creationId="{3919E85F-2F7B-4F2A-B561-4EF11A29C409}"/>
          </ac:spMkLst>
        </pc:spChg>
        <pc:spChg chg="add">
          <ac:chgData name="Priscilla Wong" userId="S::spcsprw@spcs.edu.hk::00e3236a-ab67-4239-888f-325bce813678" providerId="AD" clId="Web-{127B111C-3AED-78F5-C2D3-6DF8B3A57B19}" dt="2022-01-05T03:18:24.298" v="55"/>
          <ac:spMkLst>
            <pc:docMk/>
            <pc:sldMk cId="3702452230" sldId="260"/>
            <ac:spMk id="8" creationId="{3E340A62-2AB4-4600-96C6-0B60B6E9654F}"/>
          </ac:spMkLst>
        </pc:spChg>
        <pc:spChg chg="add">
          <ac:chgData name="Priscilla Wong" userId="S::spcsprw@spcs.edu.hk::00e3236a-ab67-4239-888f-325bce813678" providerId="AD" clId="Web-{127B111C-3AED-78F5-C2D3-6DF8B3A57B19}" dt="2022-01-05T03:18:24.298" v="55"/>
          <ac:spMkLst>
            <pc:docMk/>
            <pc:sldMk cId="3702452230" sldId="260"/>
            <ac:spMk id="10" creationId="{BDC681C0-91A4-49F5-8158-CF3ECB854C23}"/>
          </ac:spMkLst>
        </pc:spChg>
        <pc:spChg chg="add">
          <ac:chgData name="Priscilla Wong" userId="S::spcsprw@spcs.edu.hk::00e3236a-ab67-4239-888f-325bce813678" providerId="AD" clId="Web-{127B111C-3AED-78F5-C2D3-6DF8B3A57B19}" dt="2022-01-05T03:18:24.298" v="55"/>
          <ac:spMkLst>
            <pc:docMk/>
            <pc:sldMk cId="3702452230" sldId="260"/>
            <ac:spMk id="12" creationId="{D102F34D-849F-4CF9-98E2-E57EC330D44A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19:38.331" v="68" actId="1076"/>
          <ac:picMkLst>
            <pc:docMk/>
            <pc:sldMk cId="3702452230" sldId="260"/>
            <ac:picMk id="4" creationId="{EAE94954-A42C-43B4-A875-2FBCBBDB2646}"/>
          </ac:picMkLst>
        </pc:picChg>
      </pc:sldChg>
      <pc:sldChg chg="addSp modSp new mod setBg">
        <pc:chgData name="Priscilla Wong" userId="S::spcsprw@spcs.edu.hk::00e3236a-ab67-4239-888f-325bce813678" providerId="AD" clId="Web-{127B111C-3AED-78F5-C2D3-6DF8B3A57B19}" dt="2022-01-05T03:23:49.944" v="92" actId="14100"/>
        <pc:sldMkLst>
          <pc:docMk/>
          <pc:sldMk cId="4278557842" sldId="261"/>
        </pc:sldMkLst>
        <pc:spChg chg="mod">
          <ac:chgData name="Priscilla Wong" userId="S::spcsprw@spcs.edu.hk::00e3236a-ab67-4239-888f-325bce813678" providerId="AD" clId="Web-{127B111C-3AED-78F5-C2D3-6DF8B3A57B19}" dt="2022-01-05T03:20:00.628" v="73"/>
          <ac:spMkLst>
            <pc:docMk/>
            <pc:sldMk cId="4278557842" sldId="261"/>
            <ac:spMk id="2" creationId="{613D7C8F-A905-4757-B342-C6BF8FC8E80E}"/>
          </ac:spMkLst>
        </pc:spChg>
        <pc:spChg chg="mod">
          <ac:chgData name="Priscilla Wong" userId="S::spcsprw@spcs.edu.hk::00e3236a-ab67-4239-888f-325bce813678" providerId="AD" clId="Web-{127B111C-3AED-78F5-C2D3-6DF8B3A57B19}" dt="2022-01-05T03:20:18.238" v="80" actId="20577"/>
          <ac:spMkLst>
            <pc:docMk/>
            <pc:sldMk cId="4278557842" sldId="261"/>
            <ac:spMk id="3" creationId="{8FF049EE-4D8C-4CAA-BEEC-7269235E4059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23:49.944" v="92" actId="14100"/>
          <ac:spMkLst>
            <pc:docMk/>
            <pc:sldMk cId="4278557842" sldId="261"/>
            <ac:spMk id="5" creationId="{CD98F505-DCB1-4317-824C-459C36BDB7D1}"/>
          </ac:spMkLst>
        </pc:spChg>
        <pc:spChg chg="add">
          <ac:chgData name="Priscilla Wong" userId="S::spcsprw@spcs.edu.hk::00e3236a-ab67-4239-888f-325bce813678" providerId="AD" clId="Web-{127B111C-3AED-78F5-C2D3-6DF8B3A57B19}" dt="2022-01-05T03:20:00.628" v="73"/>
          <ac:spMkLst>
            <pc:docMk/>
            <pc:sldMk cId="4278557842" sldId="261"/>
            <ac:spMk id="8" creationId="{C8089CB0-2F03-4E3C-ADBB-570A3BE78F86}"/>
          </ac:spMkLst>
        </pc:spChg>
        <pc:spChg chg="add">
          <ac:chgData name="Priscilla Wong" userId="S::spcsprw@spcs.edu.hk::00e3236a-ab67-4239-888f-325bce813678" providerId="AD" clId="Web-{127B111C-3AED-78F5-C2D3-6DF8B3A57B19}" dt="2022-01-05T03:20:00.628" v="73"/>
          <ac:spMkLst>
            <pc:docMk/>
            <pc:sldMk cId="4278557842" sldId="261"/>
            <ac:spMk id="10" creationId="{52DA11B6-B538-4624-9628-98B823D761D5}"/>
          </ac:spMkLst>
        </pc:spChg>
        <pc:spChg chg="add">
          <ac:chgData name="Priscilla Wong" userId="S::spcsprw@spcs.edu.hk::00e3236a-ab67-4239-888f-325bce813678" providerId="AD" clId="Web-{127B111C-3AED-78F5-C2D3-6DF8B3A57B19}" dt="2022-01-05T03:20:00.628" v="73"/>
          <ac:spMkLst>
            <pc:docMk/>
            <pc:sldMk cId="4278557842" sldId="261"/>
            <ac:spMk id="12" creationId="{0DBA80B1-3B69-49C0-8AC9-716ABA57F577}"/>
          </ac:spMkLst>
        </pc:spChg>
        <pc:spChg chg="add">
          <ac:chgData name="Priscilla Wong" userId="S::spcsprw@spcs.edu.hk::00e3236a-ab67-4239-888f-325bce813678" providerId="AD" clId="Web-{127B111C-3AED-78F5-C2D3-6DF8B3A57B19}" dt="2022-01-05T03:20:00.628" v="73"/>
          <ac:spMkLst>
            <pc:docMk/>
            <pc:sldMk cId="4278557842" sldId="261"/>
            <ac:spMk id="14" creationId="{047E1103-B264-49BE-BC2A-F4E40BD33B41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23:43.819" v="90" actId="1076"/>
          <ac:picMkLst>
            <pc:docMk/>
            <pc:sldMk cId="4278557842" sldId="261"/>
            <ac:picMk id="4" creationId="{3127E067-ECC4-42C8-B613-CBB94F1FEF87}"/>
          </ac:picMkLst>
        </pc:picChg>
      </pc:sldChg>
      <pc:sldChg chg="addSp delSp modSp new">
        <pc:chgData name="Priscilla Wong" userId="S::spcsprw@spcs.edu.hk::00e3236a-ab67-4239-888f-325bce813678" providerId="AD" clId="Web-{127B111C-3AED-78F5-C2D3-6DF8B3A57B19}" dt="2022-01-05T03:29:43.543" v="112" actId="1076"/>
        <pc:sldMkLst>
          <pc:docMk/>
          <pc:sldMk cId="1372326316" sldId="262"/>
        </pc:sldMkLst>
        <pc:spChg chg="del">
          <ac:chgData name="Priscilla Wong" userId="S::spcsprw@spcs.edu.hk::00e3236a-ab67-4239-888f-325bce813678" providerId="AD" clId="Web-{127B111C-3AED-78F5-C2D3-6DF8B3A57B19}" dt="2022-01-05T03:28:45.277" v="96"/>
          <ac:spMkLst>
            <pc:docMk/>
            <pc:sldMk cId="1372326316" sldId="262"/>
            <ac:spMk id="2" creationId="{F06BA49A-BEB5-4A3A-80E7-E235CCDF98CF}"/>
          </ac:spMkLst>
        </pc:spChg>
        <pc:spChg chg="mod">
          <ac:chgData name="Priscilla Wong" userId="S::spcsprw@spcs.edu.hk::00e3236a-ab67-4239-888f-325bce813678" providerId="AD" clId="Web-{127B111C-3AED-78F5-C2D3-6DF8B3A57B19}" dt="2022-01-05T03:28:53.199" v="99" actId="14100"/>
          <ac:spMkLst>
            <pc:docMk/>
            <pc:sldMk cId="1372326316" sldId="262"/>
            <ac:spMk id="3" creationId="{3DDE7731-DB38-4576-98BC-45BF79D23604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29:43.543" v="112" actId="1076"/>
          <ac:spMkLst>
            <pc:docMk/>
            <pc:sldMk cId="1372326316" sldId="262"/>
            <ac:spMk id="5" creationId="{5D03D8F2-B9E8-46DB-81DB-2027454E818F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29:30.871" v="109" actId="1076"/>
          <ac:picMkLst>
            <pc:docMk/>
            <pc:sldMk cId="1372326316" sldId="262"/>
            <ac:picMk id="4" creationId="{8CC8CD9C-65D0-4810-9E0D-F593A39DAAC2}"/>
          </ac:picMkLst>
        </pc:picChg>
      </pc:sldChg>
      <pc:sldChg chg="addSp delSp modSp new mod setBg">
        <pc:chgData name="Priscilla Wong" userId="S::spcsprw@spcs.edu.hk::00e3236a-ab67-4239-888f-325bce813678" providerId="AD" clId="Web-{127B111C-3AED-78F5-C2D3-6DF8B3A57B19}" dt="2022-01-05T03:32:22.499" v="145" actId="20577"/>
        <pc:sldMkLst>
          <pc:docMk/>
          <pc:sldMk cId="3250026063" sldId="263"/>
        </pc:sldMkLst>
        <pc:spChg chg="del mod">
          <ac:chgData name="Priscilla Wong" userId="S::spcsprw@spcs.edu.hk::00e3236a-ab67-4239-888f-325bce813678" providerId="AD" clId="Web-{127B111C-3AED-78F5-C2D3-6DF8B3A57B19}" dt="2022-01-05T03:29:59.294" v="115"/>
          <ac:spMkLst>
            <pc:docMk/>
            <pc:sldMk cId="3250026063" sldId="263"/>
            <ac:spMk id="2" creationId="{37721D35-397D-4B18-AB75-EEE6DC5BB96D}"/>
          </ac:spMkLst>
        </pc:spChg>
        <pc:spChg chg="mod">
          <ac:chgData name="Priscilla Wong" userId="S::spcsprw@spcs.edu.hk::00e3236a-ab67-4239-888f-325bce813678" providerId="AD" clId="Web-{127B111C-3AED-78F5-C2D3-6DF8B3A57B19}" dt="2022-01-05T03:32:22.499" v="145" actId="20577"/>
          <ac:spMkLst>
            <pc:docMk/>
            <pc:sldMk cId="3250026063" sldId="263"/>
            <ac:spMk id="3" creationId="{108B83E2-54E8-4F1C-A554-5DDF94176FA7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31:35.748" v="134" actId="1076"/>
          <ac:spMkLst>
            <pc:docMk/>
            <pc:sldMk cId="3250026063" sldId="263"/>
            <ac:spMk id="5" creationId="{92144C7D-A25D-4C6B-85C9-8BB5FE1F445A}"/>
          </ac:spMkLst>
        </pc:spChg>
        <pc:spChg chg="add">
          <ac:chgData name="Priscilla Wong" userId="S::spcsprw@spcs.edu.hk::00e3236a-ab67-4239-888f-325bce813678" providerId="AD" clId="Web-{127B111C-3AED-78F5-C2D3-6DF8B3A57B19}" dt="2022-01-05T03:29:55.653" v="114"/>
          <ac:spMkLst>
            <pc:docMk/>
            <pc:sldMk cId="3250026063" sldId="263"/>
            <ac:spMk id="8" creationId="{70120F84-A866-4D9F-8B1C-9120A013D654}"/>
          </ac:spMkLst>
        </pc:spChg>
        <pc:spChg chg="add">
          <ac:chgData name="Priscilla Wong" userId="S::spcsprw@spcs.edu.hk::00e3236a-ab67-4239-888f-325bce813678" providerId="AD" clId="Web-{127B111C-3AED-78F5-C2D3-6DF8B3A57B19}" dt="2022-01-05T03:29:55.653" v="114"/>
          <ac:spMkLst>
            <pc:docMk/>
            <pc:sldMk cId="3250026063" sldId="263"/>
            <ac:spMk id="10" creationId="{252FEFEF-6AC0-46B6-AC09-11FC56196FA4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31:28.092" v="131" actId="1076"/>
          <ac:picMkLst>
            <pc:docMk/>
            <pc:sldMk cId="3250026063" sldId="263"/>
            <ac:picMk id="4" creationId="{F89F27B0-59FD-47F9-B27B-A5B6AF3EDB77}"/>
          </ac:picMkLst>
        </pc:picChg>
      </pc:sldChg>
      <pc:sldChg chg="addSp modSp new mod setBg">
        <pc:chgData name="Priscilla Wong" userId="S::spcsprw@spcs.edu.hk::00e3236a-ab67-4239-888f-325bce813678" providerId="AD" clId="Web-{127B111C-3AED-78F5-C2D3-6DF8B3A57B19}" dt="2022-01-05T03:33:11.375" v="149" actId="1076"/>
        <pc:sldMkLst>
          <pc:docMk/>
          <pc:sldMk cId="182320958" sldId="264"/>
        </pc:sldMkLst>
        <pc:spChg chg="mod">
          <ac:chgData name="Priscilla Wong" userId="S::spcsprw@spcs.edu.hk::00e3236a-ab67-4239-888f-325bce813678" providerId="AD" clId="Web-{127B111C-3AED-78F5-C2D3-6DF8B3A57B19}" dt="2022-01-05T03:31:42.077" v="136"/>
          <ac:spMkLst>
            <pc:docMk/>
            <pc:sldMk cId="182320958" sldId="264"/>
            <ac:spMk id="2" creationId="{40A57880-A4B3-417C-8521-B6EF87A45200}"/>
          </ac:spMkLst>
        </pc:spChg>
        <pc:spChg chg="mod">
          <ac:chgData name="Priscilla Wong" userId="S::spcsprw@spcs.edu.hk::00e3236a-ab67-4239-888f-325bce813678" providerId="AD" clId="Web-{127B111C-3AED-78F5-C2D3-6DF8B3A57B19}" dt="2022-01-05T03:32:09.452" v="143" actId="20577"/>
          <ac:spMkLst>
            <pc:docMk/>
            <pc:sldMk cId="182320958" sldId="264"/>
            <ac:spMk id="3" creationId="{78144F57-39AA-4C73-84F4-9DD596765044}"/>
          </ac:spMkLst>
        </pc:spChg>
        <pc:spChg chg="add">
          <ac:chgData name="Priscilla Wong" userId="S::spcsprw@spcs.edu.hk::00e3236a-ab67-4239-888f-325bce813678" providerId="AD" clId="Web-{127B111C-3AED-78F5-C2D3-6DF8B3A57B19}" dt="2022-01-05T03:31:42.077" v="136"/>
          <ac:spMkLst>
            <pc:docMk/>
            <pc:sldMk cId="182320958" sldId="264"/>
            <ac:spMk id="8" creationId="{3E25BDA2-3F4D-4B38-90E7-989465ECDDCF}"/>
          </ac:spMkLst>
        </pc:spChg>
        <pc:spChg chg="add">
          <ac:chgData name="Priscilla Wong" userId="S::spcsprw@spcs.edu.hk::00e3236a-ab67-4239-888f-325bce813678" providerId="AD" clId="Web-{127B111C-3AED-78F5-C2D3-6DF8B3A57B19}" dt="2022-01-05T03:31:42.077" v="136"/>
          <ac:spMkLst>
            <pc:docMk/>
            <pc:sldMk cId="182320958" sldId="264"/>
            <ac:spMk id="10" creationId="{F65EEA05-AD42-442F-B6C6-CB9FC289426E}"/>
          </ac:spMkLst>
        </pc:spChg>
        <pc:spChg chg="add">
          <ac:chgData name="Priscilla Wong" userId="S::spcsprw@spcs.edu.hk::00e3236a-ab67-4239-888f-325bce813678" providerId="AD" clId="Web-{127B111C-3AED-78F5-C2D3-6DF8B3A57B19}" dt="2022-01-05T03:31:42.077" v="136"/>
          <ac:spMkLst>
            <pc:docMk/>
            <pc:sldMk cId="182320958" sldId="264"/>
            <ac:spMk id="12" creationId="{BC96869A-A70D-42F7-876F-605CB1718F20}"/>
          </ac:spMkLst>
        </pc:spChg>
        <pc:spChg chg="add">
          <ac:chgData name="Priscilla Wong" userId="S::spcsprw@spcs.edu.hk::00e3236a-ab67-4239-888f-325bce813678" providerId="AD" clId="Web-{127B111C-3AED-78F5-C2D3-6DF8B3A57B19}" dt="2022-01-05T03:31:42.077" v="136"/>
          <ac:spMkLst>
            <pc:docMk/>
            <pc:sldMk cId="182320958" sldId="264"/>
            <ac:spMk id="14" creationId="{6CD407CC-EF5C-486F-9A14-7F681F986D17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33:11.375" v="149" actId="1076"/>
          <ac:picMkLst>
            <pc:docMk/>
            <pc:sldMk cId="182320958" sldId="264"/>
            <ac:picMk id="4" creationId="{C8803CD5-6FB7-4E8D-8A0D-3E5704383992}"/>
          </ac:picMkLst>
        </pc:picChg>
        <pc:cxnChg chg="add">
          <ac:chgData name="Priscilla Wong" userId="S::spcsprw@spcs.edu.hk::00e3236a-ab67-4239-888f-325bce813678" providerId="AD" clId="Web-{127B111C-3AED-78F5-C2D3-6DF8B3A57B19}" dt="2022-01-05T03:31:42.077" v="136"/>
          <ac:cxnSpMkLst>
            <pc:docMk/>
            <pc:sldMk cId="182320958" sldId="264"/>
            <ac:cxnSpMk id="16" creationId="{0DD76B5F-5BAA-48C6-9065-9AEF15D30B4E}"/>
          </ac:cxnSpMkLst>
        </pc:cxnChg>
      </pc:sldChg>
      <pc:sldChg chg="addSp delSp modSp new mod setBg">
        <pc:chgData name="Priscilla Wong" userId="S::spcsprw@spcs.edu.hk::00e3236a-ab67-4239-888f-325bce813678" providerId="AD" clId="Web-{127B111C-3AED-78F5-C2D3-6DF8B3A57B19}" dt="2022-01-05T03:41:26.119" v="169" actId="1076"/>
        <pc:sldMkLst>
          <pc:docMk/>
          <pc:sldMk cId="2831541885" sldId="265"/>
        </pc:sldMkLst>
        <pc:spChg chg="del mod">
          <ac:chgData name="Priscilla Wong" userId="S::spcsprw@spcs.edu.hk::00e3236a-ab67-4239-888f-325bce813678" providerId="AD" clId="Web-{127B111C-3AED-78F5-C2D3-6DF8B3A57B19}" dt="2022-01-05T03:33:30.500" v="152"/>
          <ac:spMkLst>
            <pc:docMk/>
            <pc:sldMk cId="2831541885" sldId="265"/>
            <ac:spMk id="2" creationId="{9D31773D-8D5A-4AAE-924F-B253079ECE2D}"/>
          </ac:spMkLst>
        </pc:spChg>
        <pc:spChg chg="mod">
          <ac:chgData name="Priscilla Wong" userId="S::spcsprw@spcs.edu.hk::00e3236a-ab67-4239-888f-325bce813678" providerId="AD" clId="Web-{127B111C-3AED-78F5-C2D3-6DF8B3A57B19}" dt="2022-01-05T03:33:47.922" v="158" actId="14100"/>
          <ac:spMkLst>
            <pc:docMk/>
            <pc:sldMk cId="2831541885" sldId="265"/>
            <ac:spMk id="3" creationId="{ECB3867B-D9B1-4DD6-BBAA-5254AF995242}"/>
          </ac:spMkLst>
        </pc:spChg>
        <pc:spChg chg="add mod">
          <ac:chgData name="Priscilla Wong" userId="S::spcsprw@spcs.edu.hk::00e3236a-ab67-4239-888f-325bce813678" providerId="AD" clId="Web-{127B111C-3AED-78F5-C2D3-6DF8B3A57B19}" dt="2022-01-05T03:41:26.119" v="169" actId="1076"/>
          <ac:spMkLst>
            <pc:docMk/>
            <pc:sldMk cId="2831541885" sldId="265"/>
            <ac:spMk id="5" creationId="{11363F7D-DFFD-48A3-A8CD-7D2E21F9E994}"/>
          </ac:spMkLst>
        </pc:spChg>
        <pc:spChg chg="add">
          <ac:chgData name="Priscilla Wong" userId="S::spcsprw@spcs.edu.hk::00e3236a-ab67-4239-888f-325bce813678" providerId="AD" clId="Web-{127B111C-3AED-78F5-C2D3-6DF8B3A57B19}" dt="2022-01-05T03:33:27.360" v="151"/>
          <ac:spMkLst>
            <pc:docMk/>
            <pc:sldMk cId="2831541885" sldId="265"/>
            <ac:spMk id="8" creationId="{A009E310-C7C2-4F23-B466-4417C8ED3B99}"/>
          </ac:spMkLst>
        </pc:spChg>
        <pc:spChg chg="add">
          <ac:chgData name="Priscilla Wong" userId="S::spcsprw@spcs.edu.hk::00e3236a-ab67-4239-888f-325bce813678" providerId="AD" clId="Web-{127B111C-3AED-78F5-C2D3-6DF8B3A57B19}" dt="2022-01-05T03:33:27.360" v="151"/>
          <ac:spMkLst>
            <pc:docMk/>
            <pc:sldMk cId="2831541885" sldId="265"/>
            <ac:spMk id="10" creationId="{51A4F4A1-146B-4D29-852A-F60996679785}"/>
          </ac:spMkLst>
        </pc:spChg>
        <pc:spChg chg="add">
          <ac:chgData name="Priscilla Wong" userId="S::spcsprw@spcs.edu.hk::00e3236a-ab67-4239-888f-325bce813678" providerId="AD" clId="Web-{127B111C-3AED-78F5-C2D3-6DF8B3A57B19}" dt="2022-01-05T03:33:27.360" v="151"/>
          <ac:spMkLst>
            <pc:docMk/>
            <pc:sldMk cId="2831541885" sldId="265"/>
            <ac:spMk id="12" creationId="{A4C31FF5-F97E-4082-BFC5-A880DB9F3F00}"/>
          </ac:spMkLst>
        </pc:spChg>
        <pc:spChg chg="add">
          <ac:chgData name="Priscilla Wong" userId="S::spcsprw@spcs.edu.hk::00e3236a-ab67-4239-888f-325bce813678" providerId="AD" clId="Web-{127B111C-3AED-78F5-C2D3-6DF8B3A57B19}" dt="2022-01-05T03:33:27.360" v="151"/>
          <ac:spMkLst>
            <pc:docMk/>
            <pc:sldMk cId="2831541885" sldId="265"/>
            <ac:spMk id="14" creationId="{6015B4CE-42DE-4E9B-B800-B5B8142E6FCB}"/>
          </ac:spMkLst>
        </pc:spChg>
        <pc:picChg chg="add mod">
          <ac:chgData name="Priscilla Wong" userId="S::spcsprw@spcs.edu.hk::00e3236a-ab67-4239-888f-325bce813678" providerId="AD" clId="Web-{127B111C-3AED-78F5-C2D3-6DF8B3A57B19}" dt="2022-01-05T03:41:22.541" v="168" actId="1076"/>
          <ac:picMkLst>
            <pc:docMk/>
            <pc:sldMk cId="2831541885" sldId="265"/>
            <ac:picMk id="4" creationId="{91611BB0-EE56-48E8-89E6-68C9BFFA6909}"/>
          </ac:picMkLst>
        </pc:picChg>
      </pc:sldChg>
      <pc:sldChg chg="addSp delSp modSp new">
        <pc:chgData name="Priscilla Wong" userId="S::spcsprw@spcs.edu.hk::00e3236a-ab67-4239-888f-325bce813678" providerId="AD" clId="Web-{127B111C-3AED-78F5-C2D3-6DF8B3A57B19}" dt="2022-01-05T04:11:59.621" v="188" actId="1076"/>
        <pc:sldMkLst>
          <pc:docMk/>
          <pc:sldMk cId="3308577145" sldId="266"/>
        </pc:sldMkLst>
        <pc:spChg chg="del">
          <ac:chgData name="Priscilla Wong" userId="S::spcsprw@spcs.edu.hk::00e3236a-ab67-4239-888f-325bce813678" providerId="AD" clId="Web-{127B111C-3AED-78F5-C2D3-6DF8B3A57B19}" dt="2022-01-05T04:10:34.479" v="173"/>
          <ac:spMkLst>
            <pc:docMk/>
            <pc:sldMk cId="3308577145" sldId="266"/>
            <ac:spMk id="2" creationId="{F1A3829D-4EE7-4925-9047-93775CC2770C}"/>
          </ac:spMkLst>
        </pc:spChg>
        <pc:spChg chg="mod">
          <ac:chgData name="Priscilla Wong" userId="S::spcsprw@spcs.edu.hk::00e3236a-ab67-4239-888f-325bce813678" providerId="AD" clId="Web-{127B111C-3AED-78F5-C2D3-6DF8B3A57B19}" dt="2022-01-05T04:10:43.370" v="176" actId="14100"/>
          <ac:spMkLst>
            <pc:docMk/>
            <pc:sldMk cId="3308577145" sldId="266"/>
            <ac:spMk id="3" creationId="{8D24D788-AD65-407E-93B9-B93949B5CA8E}"/>
          </ac:spMkLst>
        </pc:spChg>
        <pc:spChg chg="add mod">
          <ac:chgData name="Priscilla Wong" userId="S::spcsprw@spcs.edu.hk::00e3236a-ab67-4239-888f-325bce813678" providerId="AD" clId="Web-{127B111C-3AED-78F5-C2D3-6DF8B3A57B19}" dt="2022-01-05T04:11:59.605" v="187" actId="1076"/>
          <ac:spMkLst>
            <pc:docMk/>
            <pc:sldMk cId="3308577145" sldId="266"/>
            <ac:spMk id="5" creationId="{3F6C82D9-CC5E-42DA-8BB8-6775D802A3E9}"/>
          </ac:spMkLst>
        </pc:spChg>
        <pc:picChg chg="add mod">
          <ac:chgData name="Priscilla Wong" userId="S::spcsprw@spcs.edu.hk::00e3236a-ab67-4239-888f-325bce813678" providerId="AD" clId="Web-{127B111C-3AED-78F5-C2D3-6DF8B3A57B19}" dt="2022-01-05T04:11:59.621" v="188" actId="1076"/>
          <ac:picMkLst>
            <pc:docMk/>
            <pc:sldMk cId="3308577145" sldId="266"/>
            <ac:picMk id="4" creationId="{F96E5A0D-DA76-4B87-B08C-76FB1CF1DE6A}"/>
          </ac:picMkLst>
        </pc:picChg>
      </pc:sldChg>
      <pc:sldChg chg="addSp delSp modSp new mod setBg setClrOvrMap">
        <pc:chgData name="Priscilla Wong" userId="S::spcsprw@spcs.edu.hk::00e3236a-ab67-4239-888f-325bce813678" providerId="AD" clId="Web-{127B111C-3AED-78F5-C2D3-6DF8B3A57B19}" dt="2022-01-05T04:21:38.694" v="203" actId="14100"/>
        <pc:sldMkLst>
          <pc:docMk/>
          <pc:sldMk cId="2953565857" sldId="267"/>
        </pc:sldMkLst>
        <pc:spChg chg="del mod">
          <ac:chgData name="Priscilla Wong" userId="S::spcsprw@spcs.edu.hk::00e3236a-ab67-4239-888f-325bce813678" providerId="AD" clId="Web-{127B111C-3AED-78F5-C2D3-6DF8B3A57B19}" dt="2022-01-05T04:20:39.521" v="195"/>
          <ac:spMkLst>
            <pc:docMk/>
            <pc:sldMk cId="2953565857" sldId="267"/>
            <ac:spMk id="2" creationId="{5FC22BC0-6979-40C8-BD67-87D767AD8ECD}"/>
          </ac:spMkLst>
        </pc:spChg>
        <pc:spChg chg="mod ord">
          <ac:chgData name="Priscilla Wong" userId="S::spcsprw@spcs.edu.hk::00e3236a-ab67-4239-888f-325bce813678" providerId="AD" clId="Web-{127B111C-3AED-78F5-C2D3-6DF8B3A57B19}" dt="2022-01-05T04:21:38.694" v="203" actId="14100"/>
          <ac:spMkLst>
            <pc:docMk/>
            <pc:sldMk cId="2953565857" sldId="267"/>
            <ac:spMk id="3" creationId="{7C1CE273-E1FF-47A3-87BD-1736F2BFBEBE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21:28.131" v="201"/>
          <ac:spMkLst>
            <pc:docMk/>
            <pc:sldMk cId="2953565857" sldId="267"/>
            <ac:spMk id="5" creationId="{70120F84-A866-4D9F-8B1C-9120A013D654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21:28.131" v="201"/>
          <ac:spMkLst>
            <pc:docMk/>
            <pc:sldMk cId="2953565857" sldId="267"/>
            <ac:spMk id="6" creationId="{252FEFEF-6AC0-46B6-AC09-11FC56196FA4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12:09.684" v="191"/>
          <ac:spMkLst>
            <pc:docMk/>
            <pc:sldMk cId="2953565857" sldId="267"/>
            <ac:spMk id="8" creationId="{3E25BDA2-3F4D-4B38-90E7-989465ECDDCF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12:09.684" v="191"/>
          <ac:spMkLst>
            <pc:docMk/>
            <pc:sldMk cId="2953565857" sldId="267"/>
            <ac:spMk id="10" creationId="{F65EEA05-AD42-442F-B6C6-CB9FC289426E}"/>
          </ac:spMkLst>
        </pc:spChg>
        <pc:spChg chg="add">
          <ac:chgData name="Priscilla Wong" userId="S::spcsprw@spcs.edu.hk::00e3236a-ab67-4239-888f-325bce813678" providerId="AD" clId="Web-{127B111C-3AED-78F5-C2D3-6DF8B3A57B19}" dt="2022-01-05T04:21:28.131" v="201"/>
          <ac:spMkLst>
            <pc:docMk/>
            <pc:sldMk cId="2953565857" sldId="267"/>
            <ac:spMk id="11" creationId="{E192707B-B929-41A7-9B41-E959A1C689E4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12:09.684" v="191"/>
          <ac:spMkLst>
            <pc:docMk/>
            <pc:sldMk cId="2953565857" sldId="267"/>
            <ac:spMk id="12" creationId="{BC96869A-A70D-42F7-876F-605CB1718F20}"/>
          </ac:spMkLst>
        </pc:spChg>
        <pc:spChg chg="add">
          <ac:chgData name="Priscilla Wong" userId="S::spcsprw@spcs.edu.hk::00e3236a-ab67-4239-888f-325bce813678" providerId="AD" clId="Web-{127B111C-3AED-78F5-C2D3-6DF8B3A57B19}" dt="2022-01-05T04:21:28.131" v="201"/>
          <ac:spMkLst>
            <pc:docMk/>
            <pc:sldMk cId="2953565857" sldId="267"/>
            <ac:spMk id="13" creationId="{8FB4235C-4505-46C7-AD8F-8769A1972FC1}"/>
          </ac:spMkLst>
        </pc:spChg>
        <pc:spChg chg="add del">
          <ac:chgData name="Priscilla Wong" userId="S::spcsprw@spcs.edu.hk::00e3236a-ab67-4239-888f-325bce813678" providerId="AD" clId="Web-{127B111C-3AED-78F5-C2D3-6DF8B3A57B19}" dt="2022-01-05T04:12:09.684" v="191"/>
          <ac:spMkLst>
            <pc:docMk/>
            <pc:sldMk cId="2953565857" sldId="267"/>
            <ac:spMk id="14" creationId="{6CD407CC-EF5C-486F-9A14-7F681F986D17}"/>
          </ac:spMkLst>
        </pc:spChg>
        <pc:picChg chg="add mod">
          <ac:chgData name="Priscilla Wong" userId="S::spcsprw@spcs.edu.hk::00e3236a-ab67-4239-888f-325bce813678" providerId="AD" clId="Web-{127B111C-3AED-78F5-C2D3-6DF8B3A57B19}" dt="2022-01-05T04:21:28.131" v="201"/>
          <ac:picMkLst>
            <pc:docMk/>
            <pc:sldMk cId="2953565857" sldId="267"/>
            <ac:picMk id="4" creationId="{B8FF8ED2-EEF1-452E-B316-B6D4A35CA195}"/>
          </ac:picMkLst>
        </pc:picChg>
        <pc:cxnChg chg="add del">
          <ac:chgData name="Priscilla Wong" userId="S::spcsprw@spcs.edu.hk::00e3236a-ab67-4239-888f-325bce813678" providerId="AD" clId="Web-{127B111C-3AED-78F5-C2D3-6DF8B3A57B19}" dt="2022-01-05T04:12:09.684" v="191"/>
          <ac:cxnSpMkLst>
            <pc:docMk/>
            <pc:sldMk cId="2953565857" sldId="267"/>
            <ac:cxnSpMk id="16" creationId="{0DD76B5F-5BAA-48C6-9065-9AEF15D30B4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66645-jesus-14-song-god-christianity-part-mpeg-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articles/201704/20170418_risefromdead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stermoss/539450914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advocatusatheist.blogspot.com/2019/04/happy-easter-truth-about-resurrec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agiagrafi.com/cest-quoi-etre-chreti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achingthenewlectionary.com/category/st-mary-magdalen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thics.com/general/faith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odheart.blogspot.com/2012/04/tuesday-in-easter-week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867B-D9B1-4DD6-BBAA-5254AF99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824060"/>
            <a:ext cx="7245103" cy="5259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「被高舉」與「高」「低」的對比帶出另外兩個詞語：「受屈辱」和「受光榮」。若望福音記載耶穌在最後晚餐時的祈禱，他講述了自己的受難後，即舉目向天，祈求說：</a:t>
            </a:r>
            <a:r>
              <a:rPr lang="en-US" b="1" dirty="0">
                <a:ea typeface="+mn-lt"/>
                <a:cs typeface="+mn-lt"/>
              </a:rPr>
              <a:t>……</a:t>
            </a:r>
            <a:r>
              <a:rPr lang="ja-JP" altLang="en-US" b="1">
                <a:ea typeface="+mn-lt"/>
                <a:cs typeface="+mn-lt"/>
              </a:rPr>
              <a:t>「父啊！現在，在你面前光榮我罷！賜給我在世界未有以前，我在你前所有的光榮罷！」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17：5﹚</a:t>
            </a:r>
            <a:r>
              <a:rPr lang="ja-JP" altLang="en-US" b="1">
                <a:ea typeface="+mn-lt"/>
                <a:cs typeface="+mn-lt"/>
              </a:rPr>
              <a:t>他這樣的記載顯示耶穌的受苦被釘及升天像是同時發生，「受屈辱」及「受光榮」同時進行。因此，聖保祿力證：「這虔敬的奧蹟是偉大的：就是他出現於肉身，受證於聖神，發顯於天使，被傳於異民，見信於普世，被接於光榮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弟前</a:t>
            </a:r>
            <a:r>
              <a:rPr lang="en-US" b="1" dirty="0">
                <a:ea typeface="+mn-lt"/>
                <a:cs typeface="+mn-lt"/>
              </a:rPr>
              <a:t>3：16﹚</a:t>
            </a:r>
            <a:r>
              <a:rPr lang="ja-JP" altLang="en-US" b="1">
                <a:ea typeface="+mn-lt"/>
                <a:cs typeface="+mn-lt"/>
              </a:rPr>
              <a:t>路加記述那光榮的一刻：耶穌「正降福他們的時候，就離開他們，被提升天去了。他們叩拜了他，皆大喜歡地返回了耶路撒冷。」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路</a:t>
            </a:r>
            <a:r>
              <a:rPr lang="en-US" b="1" dirty="0">
                <a:ea typeface="+mn-lt"/>
                <a:cs typeface="+mn-lt"/>
              </a:rPr>
              <a:t>24：50-51﹚</a:t>
            </a:r>
            <a:r>
              <a:rPr lang="ja-JP" altLang="en-US" b="1">
                <a:ea typeface="+mn-lt"/>
                <a:cs typeface="+mn-lt"/>
              </a:rPr>
              <a:t>宗徒大事錄更預告了基督的再來：「這位離開你們，被接到天上去的耶穌，你們看見他怎樣升了天，也要怎樣降來。」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宗</a:t>
            </a:r>
            <a:r>
              <a:rPr lang="en-US" b="1" dirty="0">
                <a:ea typeface="+mn-lt"/>
                <a:cs typeface="+mn-lt"/>
              </a:rPr>
              <a:t>1：11﹚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舊約的法律書申命紀申明：「若人犯了該死的罪，處死以後，應將他懸在木桿上，</a:t>
            </a:r>
            <a:r>
              <a:rPr lang="en-US" b="1" dirty="0">
                <a:ea typeface="+mn-lt"/>
                <a:cs typeface="+mn-lt"/>
              </a:rPr>
              <a:t>……</a:t>
            </a:r>
            <a:r>
              <a:rPr lang="ja-JP" altLang="en-US" b="1">
                <a:ea typeface="+mn-lt"/>
                <a:cs typeface="+mn-lt"/>
              </a:rPr>
              <a:t>凡被懸者，是天主所咒罵的；你不可玷污上主你的天主賜給你作產業的土地。」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申</a:t>
            </a:r>
            <a:r>
              <a:rPr lang="en-US" b="1" dirty="0">
                <a:ea typeface="+mn-lt"/>
                <a:cs typeface="+mn-lt"/>
              </a:rPr>
              <a:t>21：22-23﹚</a:t>
            </a:r>
            <a:r>
              <a:rPr lang="ja-JP" altLang="en-US" b="1">
                <a:ea typeface="+mn-lt"/>
                <a:cs typeface="+mn-lt"/>
              </a:rPr>
              <a:t>在此一背景下，便會更明白，耶穌被捕後門徒四散，他成了被釘在十字架上遭人民唾棄的罪犯。耶穌的復活乃天主的正義完滿地為他平反。他的被釘非天主所咒罵，而是天主所接納，所祝福的。默示錄稱基督「是生活的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默</a:t>
            </a:r>
            <a:r>
              <a:rPr lang="en-US" b="1" dirty="0">
                <a:ea typeface="+mn-lt"/>
                <a:cs typeface="+mn-lt"/>
              </a:rPr>
              <a:t>1：18﹚</a:t>
            </a:r>
            <a:r>
              <a:rPr lang="ja-JP" altLang="en-US" b="1">
                <a:ea typeface="+mn-lt"/>
                <a:cs typeface="+mn-lt"/>
              </a:rPr>
              <a:t>。「基督既從死者中復活，就不再死；死亡不再統治他了。」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羅</a:t>
            </a:r>
            <a:r>
              <a:rPr lang="en-US" b="1" dirty="0">
                <a:ea typeface="+mn-lt"/>
                <a:cs typeface="+mn-lt"/>
              </a:rPr>
              <a:t>6：9﹚</a:t>
            </a:r>
            <a:r>
              <a:rPr lang="ja-JP" altLang="en-US" b="1">
                <a:ea typeface="+mn-lt"/>
                <a:cs typeface="+mn-lt"/>
              </a:rPr>
              <a:t>耶穌是生命的根源，這滿溢的生命泉源滋養整個宇宙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為信仰復活的主在基督內的信徒，他們的生活也應是這樣，滿盈基督的生命，並分施予別人。正如格林多前書所述：復活起來的是不可朽壞的，是光榮的，是強健的，既有屬生靈的身體，也就有屬神的身體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參閱格前</a:t>
            </a:r>
            <a:r>
              <a:rPr lang="en-US" b="1" dirty="0">
                <a:ea typeface="+mn-lt"/>
                <a:cs typeface="+mn-lt"/>
              </a:rPr>
              <a:t>15：42-44﹚。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A picture containing dark, blur, silhouette&#10;&#10;Description automatically generated">
            <a:extLst>
              <a:ext uri="{FF2B5EF4-FFF2-40B4-BE49-F238E27FC236}">
                <a16:creationId xmlns:a16="http://schemas.microsoft.com/office/drawing/2014/main" id="{91611BB0-EE56-48E8-89E6-68C9BFFA6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003502" y="850924"/>
            <a:ext cx="7612564" cy="5053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63F7D-DFFD-48A3-A8CD-7D2E21F9E994}"/>
              </a:ext>
            </a:extLst>
          </p:cNvPr>
          <p:cNvSpPr txBox="1"/>
          <p:nvPr/>
        </p:nvSpPr>
        <p:spPr>
          <a:xfrm>
            <a:off x="208157" y="5049644"/>
            <a:ext cx="2752492" cy="8936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5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D788-AD65-407E-93B9-B93949B5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4" y="272461"/>
            <a:ext cx="7725937" cy="63573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過往，許多基督徒以空墳來證明耶穌的復活。聖經學者指基督復活後即開始福傳，再沒有理會那空空的墳墓了，亦不需要提出任何證據以證明他的復活。馬爾谷福音成書於公元</a:t>
            </a:r>
            <a:r>
              <a:rPr lang="en-US" b="1" dirty="0">
                <a:ea typeface="+mn-lt"/>
                <a:cs typeface="+mn-lt"/>
              </a:rPr>
              <a:t>60-63</a:t>
            </a:r>
            <a:r>
              <a:rPr lang="ja-JP" altLang="en-US" b="1">
                <a:ea typeface="+mn-lt"/>
                <a:cs typeface="+mn-lt"/>
              </a:rPr>
              <a:t>年間，當時他這樣記載：安息日一過，瑪利亞瑪達肋納和其他婦女到墳墓去，準備為耶穌完成猶太人的葬禮。她們發現墳墓門口那塊很大的石頭已經滾開了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參閱谷</a:t>
            </a:r>
            <a:r>
              <a:rPr lang="en-US" b="1" dirty="0">
                <a:ea typeface="+mn-lt"/>
                <a:cs typeface="+mn-lt"/>
              </a:rPr>
              <a:t>16：1-4﹚</a:t>
            </a:r>
            <a:r>
              <a:rPr lang="ja-JP" altLang="en-US" b="1">
                <a:ea typeface="+mn-lt"/>
                <a:cs typeface="+mn-lt"/>
              </a:rPr>
              <a:t>。約於公元前</a:t>
            </a:r>
            <a:r>
              <a:rPr lang="en-US" b="1" dirty="0">
                <a:ea typeface="+mn-lt"/>
                <a:cs typeface="+mn-lt"/>
              </a:rPr>
              <a:t>500</a:t>
            </a:r>
            <a:r>
              <a:rPr lang="ja-JP" altLang="en-US" b="1">
                <a:ea typeface="+mn-lt"/>
                <a:cs typeface="+mn-lt"/>
              </a:rPr>
              <a:t>年，以色列民被充軍到巴比倫去，過著如在死域中為奴的生活。當時，厄則克耳先知代上主對他們說話：「我要把你們從異民中領出，從各地聚集你們，領你們回到你們的地域。」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則</a:t>
            </a:r>
            <a:r>
              <a:rPr lang="en-US" b="1" dirty="0">
                <a:ea typeface="+mn-lt"/>
                <a:cs typeface="+mn-lt"/>
              </a:rPr>
              <a:t>36：24﹚</a:t>
            </a:r>
            <a:r>
              <a:rPr lang="ja-JP" altLang="en-US" b="1">
                <a:ea typeface="+mn-lt"/>
                <a:cs typeface="+mn-lt"/>
              </a:rPr>
              <a:t>天主要從死域中把以色列民領出來。耶穌死後，人們把他安放在墳墓裡，然後用大石頭封鎖墓門，無人能進出這死域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天主卻開啟墓門，復活耶穌，領他回到自己的境界去。婦女們驚見耶穌的屍體不見，她們非常戰慄恐懼，從墳墓那裡逃跑了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參閱谷</a:t>
            </a:r>
            <a:r>
              <a:rPr lang="en-US" b="1" dirty="0">
                <a:ea typeface="+mn-lt"/>
                <a:cs typeface="+mn-lt"/>
              </a:rPr>
              <a:t>16：5-8﹚</a:t>
            </a:r>
            <a:r>
              <a:rPr lang="ja-JP" altLang="en-US" b="1">
                <a:ea typeface="+mn-lt"/>
                <a:cs typeface="+mn-lt"/>
              </a:rPr>
              <a:t>。路加福音和若望福音成書比馬爾谷福音更遲，過了這麼多年後，新一代的信徒對耶穌的復活充滿疑問。因此，路加和若望都強調多默對耶穌復活的質疑：「我除非看見他手上的釘孔，用我的指頭，探入釘孔；用我的手，探入他的肋膀，我決不信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20：25﹚</a:t>
            </a:r>
            <a:r>
              <a:rPr lang="ja-JP" altLang="en-US" b="1">
                <a:ea typeface="+mn-lt"/>
                <a:cs typeface="+mn-lt"/>
              </a:rPr>
              <a:t>路加在描述耶穌顯現給厄瑪烏的兩位門徒時指：「他們的眼睛卻被阻止住了，以致認不出他來。」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路</a:t>
            </a:r>
            <a:r>
              <a:rPr lang="en-US" b="1" dirty="0">
                <a:ea typeface="+mn-lt"/>
                <a:cs typeface="+mn-lt"/>
              </a:rPr>
              <a:t>24：16﹚</a:t>
            </a:r>
            <a:r>
              <a:rPr lang="ja-JP" altLang="en-US" b="1">
                <a:ea typeface="+mn-lt"/>
                <a:cs typeface="+mn-lt"/>
              </a:rPr>
              <a:t>直至耶穌與他們吃飯的時候，耶穌重複最後晚餐時的動作，「拿起餅來，祝福了，擘開，遞給他們。他們的眼睛開了，這纔認出耶穌來。」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路</a:t>
            </a:r>
            <a:r>
              <a:rPr lang="en-US" b="1" dirty="0">
                <a:ea typeface="+mn-lt"/>
                <a:cs typeface="+mn-lt"/>
              </a:rPr>
              <a:t>24：30﹚</a:t>
            </a:r>
            <a:r>
              <a:rPr lang="ja-JP" altLang="en-US" b="1">
                <a:ea typeface="+mn-lt"/>
                <a:cs typeface="+mn-lt"/>
              </a:rPr>
              <a:t>路加甚至記下門徒給了耶穌一片烤魚，「他就接過來，當他們面前吃了。」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路</a:t>
            </a:r>
            <a:r>
              <a:rPr lang="en-US" b="1" dirty="0">
                <a:ea typeface="+mn-lt"/>
                <a:cs typeface="+mn-lt"/>
              </a:rPr>
              <a:t>24：43﹚</a:t>
            </a:r>
            <a:r>
              <a:rPr lang="ja-JP" altLang="en-US" b="1">
                <a:ea typeface="+mn-lt"/>
                <a:cs typeface="+mn-lt"/>
              </a:rPr>
              <a:t>路加和若望具體而真實地描述復活的主臨在於信徒當中，他繼續臨在於人類當中，每一世代都有人信主，領受洗禮，傳揚福音。在他們心內有復活主的聖神，縱使沒有見到主的復活，但依然相信。接受主復活所賜下的聖神，才能閱讀聖經。聖史們曾經歷過復活的主，基本上，若沒有信仰是不能明白聖經的。只有相信復活的主，閱讀聖經時才會引起共鳴。當頑固的多默明認耶穌後，「耶穌對他說：</a:t>
            </a:r>
            <a:r>
              <a:rPr lang="en-US" b="1" dirty="0">
                <a:ea typeface="+mn-lt"/>
                <a:cs typeface="+mn-lt"/>
              </a:rPr>
              <a:t>『</a:t>
            </a:r>
            <a:r>
              <a:rPr lang="ja-JP" altLang="en-US" b="1">
                <a:ea typeface="+mn-lt"/>
                <a:cs typeface="+mn-lt"/>
              </a:rPr>
              <a:t>因為你看見了我，纔相信嗎？那些沒有看見而相信的，纔是有福的！</a:t>
            </a:r>
            <a:r>
              <a:rPr lang="en-US" b="1" dirty="0">
                <a:ea typeface="+mn-lt"/>
                <a:cs typeface="+mn-lt"/>
              </a:rPr>
              <a:t>』</a:t>
            </a:r>
            <a:r>
              <a:rPr lang="ja-JP" altLang="en-US" b="1">
                <a:ea typeface="+mn-lt"/>
                <a:cs typeface="+mn-lt"/>
              </a:rPr>
              <a:t>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20：29﹚</a:t>
            </a:r>
            <a:endParaRPr lang="en-US" dirty="0"/>
          </a:p>
        </p:txBody>
      </p:sp>
      <p:pic>
        <p:nvPicPr>
          <p:cNvPr id="4" name="Picture 4" descr="A picture containing person, people, crowd&#10;&#10;Description automatically generated">
            <a:extLst>
              <a:ext uri="{FF2B5EF4-FFF2-40B4-BE49-F238E27FC236}">
                <a16:creationId xmlns:a16="http://schemas.microsoft.com/office/drawing/2014/main" id="{F96E5A0D-DA76-4B87-B08C-76FB1CF1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3912" y="2174637"/>
            <a:ext cx="4137102" cy="232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C82D9-CC5E-42DA-8BB8-6775D802A3E9}"/>
              </a:ext>
            </a:extLst>
          </p:cNvPr>
          <p:cNvSpPr txBox="1"/>
          <p:nvPr/>
        </p:nvSpPr>
        <p:spPr>
          <a:xfrm>
            <a:off x="7883912" y="4497891"/>
            <a:ext cx="4137102" cy="317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57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File:St Paul 011.jpg - The Work of God's Children">
            <a:extLst>
              <a:ext uri="{FF2B5EF4-FFF2-40B4-BE49-F238E27FC236}">
                <a16:creationId xmlns:a16="http://schemas.microsoft.com/office/drawing/2014/main" id="{B8FF8ED2-EEF1-452E-B316-B6D4A35C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69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CE273-E1FF-47A3-87BD-1736F2BF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342656"/>
            <a:ext cx="10058400" cy="21291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聖保祿說：「我們只有一個天主，就是聖父，萬物都出於他，而我們也歸於他；也只有一個主，就是耶穌基督，萬物藉他而有，我們也藉他而有。」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8：6﹚</a:t>
            </a:r>
            <a:r>
              <a:rPr lang="ja-JP" altLang="en-US" b="1">
                <a:ea typeface="+mn-lt"/>
                <a:cs typeface="+mn-lt"/>
              </a:rPr>
              <a:t>天主是我們的聖父，因此，四海一家，大家都是兄弟姊妹。同時，我們只有一個主，耶穌基督。復活的主派遣聖神臨在世界，臨在於教會內。耶穌復活是天主聖三</a:t>
            </a:r>
            <a:r>
              <a:rPr lang="en-US" b="1" dirty="0">
                <a:ea typeface="+mn-lt"/>
                <a:cs typeface="+mn-lt"/>
              </a:rPr>
              <a:t> —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聖父、聖子、聖神共同參與的奧蹟。復活的主帶領我們進入三位一體天主的生活內。聖保祿提醒我們：「切不要做人的奴隸」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7：23﹚</a:t>
            </a:r>
            <a:r>
              <a:rPr lang="ja-JP" altLang="en-US" b="1">
                <a:ea typeface="+mn-lt"/>
                <a:cs typeface="+mn-lt"/>
              </a:rPr>
              <a:t>，而「那有自由而蒙召的人，就是基督的奴隸」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7：22﹚</a:t>
            </a:r>
            <a:r>
              <a:rPr lang="ja-JP" altLang="en-US" b="1">
                <a:ea typeface="+mn-lt"/>
                <a:cs typeface="+mn-lt"/>
              </a:rPr>
              <a:t>。我們寧做基督的奴隸，也不要做人的奴隸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做人的奴隸會失去自由，做基督的奴隸卻讓我們成為真正的自由人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953565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2DD3D-A7C0-437E-A047-7220AFE3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br>
              <a:rPr lang="en-US" altLang="ja-JP" dirty="0"/>
            </a:br>
            <a:r>
              <a:rPr lang="ja-JP" altLang="en-US" b="1">
                <a:ea typeface="+mj-lt"/>
                <a:cs typeface="+mj-lt"/>
              </a:rPr>
              <a:t>我信肉身的復活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D88E-32B8-43F9-9846-855B2CE8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A2CC4-548D-4BD3-BE3D-0D883890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3DDCF-D0A2-42C9-B4E6-AB2B62EE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8379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主日彌撒，信徒都會誦念信經，究竟信經的這一句：「我信肉身的復活」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或我期待死人的復活</a:t>
            </a:r>
            <a:r>
              <a:rPr lang="en-US" b="1" dirty="0">
                <a:ea typeface="+mn-lt"/>
                <a:cs typeface="+mn-lt"/>
              </a:rPr>
              <a:t>﹚</a:t>
            </a:r>
            <a:r>
              <a:rPr lang="ja-JP" altLang="en-US" b="1">
                <a:ea typeface="+mn-lt"/>
                <a:cs typeface="+mn-lt"/>
              </a:rPr>
              <a:t>，我們是否明白箇中意義呢</a:t>
            </a:r>
            <a:r>
              <a:rPr lang="en-US" b="1" dirty="0">
                <a:ea typeface="+mn-lt"/>
                <a:cs typeface="+mn-lt"/>
              </a:rPr>
              <a:t>﹖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信仰是信徒與復活的主的關係。因此，「我信肉身的復活」這句話意思應該是「我信復活的主」。為澄清誤解，現逐步分析，以了解此一奧蹟的重要性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耶穌吩咐門徒往普天下去傳揚福音，作祂的見證人。他們宣講的內容就是復活的主。宣講者的神髓就是他們曾身歷其境，讓聽眾被聖神觸動而接受這喜訉</a:t>
            </a:r>
            <a:r>
              <a:rPr lang="en-US" b="1" dirty="0">
                <a:ea typeface="+mn-lt"/>
                <a:cs typeface="+mn-lt"/>
              </a:rPr>
              <a:t> —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福音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耶穌在世時，曾行過復生死者的奇蹟。最為人所知的是復活拉匝祿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11：44﹚</a:t>
            </a:r>
            <a:r>
              <a:rPr lang="ja-JP" altLang="en-US" b="1">
                <a:ea typeface="+mn-lt"/>
                <a:cs typeface="+mn-lt"/>
              </a:rPr>
              <a:t>。因著這奇蹟，許多猶太人相信了耶穌，同時亦惹來殺身之禍。「從那一天起，司祭長和法利塞人就議決要殺害耶穌」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11：53﹚</a:t>
            </a:r>
            <a:r>
              <a:rPr lang="ja-JP" altLang="en-US" b="1">
                <a:ea typeface="+mn-lt"/>
                <a:cs typeface="+mn-lt"/>
              </a:rPr>
              <a:t>，「司祭長議決連拉匝祿也要殺掉」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12：10﹚</a:t>
            </a:r>
            <a:r>
              <a:rPr lang="ja-JP" altLang="en-US" b="1">
                <a:ea typeface="+mn-lt"/>
                <a:cs typeface="+mn-lt"/>
              </a:rPr>
              <a:t>。另一次就是復活會堂長雅依洛的女兒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谷</a:t>
            </a:r>
            <a:r>
              <a:rPr lang="en-US" b="1" dirty="0">
                <a:ea typeface="+mn-lt"/>
                <a:cs typeface="+mn-lt"/>
              </a:rPr>
              <a:t>5：41﹚。</a:t>
            </a:r>
            <a:endParaRPr lang="en-US" dirty="0"/>
          </a:p>
        </p:txBody>
      </p:sp>
      <p:pic>
        <p:nvPicPr>
          <p:cNvPr id="4" name="Picture 4" descr="A picture containing graffiti&#10;&#10;Description automatically generated">
            <a:extLst>
              <a:ext uri="{FF2B5EF4-FFF2-40B4-BE49-F238E27FC236}">
                <a16:creationId xmlns:a16="http://schemas.microsoft.com/office/drawing/2014/main" id="{9596D405-CDA8-4FA9-9EF4-32F8492AC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03" r="25" b="262"/>
          <a:stretch/>
        </p:blipFill>
        <p:spPr>
          <a:xfrm>
            <a:off x="234696" y="1418956"/>
            <a:ext cx="4432584" cy="3527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7763F-1209-4122-8E42-60594A716ED7}"/>
              </a:ext>
            </a:extLst>
          </p:cNvPr>
          <p:cNvSpPr txBox="1"/>
          <p:nvPr/>
        </p:nvSpPr>
        <p:spPr>
          <a:xfrm>
            <a:off x="663498" y="5224618"/>
            <a:ext cx="1944030" cy="61486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0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0FFE4-8167-40D1-91D7-FBDA1D59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2074-B68B-4F2D-B5A8-52007DEE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373" y="1420706"/>
            <a:ext cx="5709904" cy="40165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ja-JP" alt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耶穌的復活與拉匝祿及雅依洛女兒的復活截然不同。拉匝祿和雅依洛的女兒自復生後只不過在人世中多活若干年，他們仍要接受死亡。耶穌的復活不只是死後被埋葬，第三日自死者中復活那麼簡單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﹔</a:t>
            </a:r>
            <a:r>
              <a:rPr lang="ja-JP" alt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耶穌的死而復活是他從死亡之中進入在永恆中天父的生命內，這點至為重要。拉匝祿及雅依洛女兒死而復生後則繼續他們在人間的生活。有很多人見證耶穌的死亡，但聖經沒有記載耶穌如何離開墳墓，如何復活過來。耶穌的復活是進入永恆，而非到達某一地方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﹔</a:t>
            </a:r>
            <a:r>
              <a:rPr lang="ja-JP" alt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進入永恆是一種境界，耶穌回歸到天父那裡去。有聖經學家幽默地說：「若當時在墳墓中設有閉路電視，便可看得一清二楚了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!</a:t>
            </a:r>
            <a:r>
              <a:rPr lang="ja-JP" alt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」然而，耶穌的復活乃是一項奧蹟，是超凡的，非肉眼所能看到，此乃「信仰」。因此，相信拉匝祿復活很容易，因為人可親眼看到已經發臭的死者拉匝祿從墳墓裡出來，這是歷史事實。就此，法利塞人想毀滅證據，連拉匝祿也要殺死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。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nature, dark&#10;&#10;Description automatically generated">
            <a:extLst>
              <a:ext uri="{FF2B5EF4-FFF2-40B4-BE49-F238E27FC236}">
                <a16:creationId xmlns:a16="http://schemas.microsoft.com/office/drawing/2014/main" id="{A643A3B2-B0F2-4035-90B8-96E19FDAA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2008" y="814039"/>
            <a:ext cx="3445790" cy="5174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A3986-31EB-4776-BBA9-3A19B47E96AD}"/>
              </a:ext>
            </a:extLst>
          </p:cNvPr>
          <p:cNvSpPr txBox="1"/>
          <p:nvPr/>
        </p:nvSpPr>
        <p:spPr>
          <a:xfrm>
            <a:off x="4679526" y="5570034"/>
            <a:ext cx="3102439" cy="40113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83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563C8-EB9C-4ADE-8221-15BB1676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2945-381E-4512-AB59-6D9E0EA1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當瑪利亞瑪達肋納來到墳墓那裡，看見石頭已從墓門挪開了。她沒想到耶穌已復活了，她只以為有人把耶穌的屍體搬走了，便慌忙跑去找伯多祿。伯多祿便和另一個門徒往墳墓那裡去。他們只看見耶穌頭上的那塊汗巾和殮布。因為他們還不明白，耶穌必須從死者中復活的那段聖經，便回家去了。獨留下瑪利亞瑪達肋納在墓外痛哭。那時，耶穌站在那裡，瑪利亞瑪達肋納還不認出他來，直至耶穌親暱地呼喚她，她才認出師傅耶穌。於是，瑪利亞瑪達肋納就去告訴門徒說：「我見了主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參閱若</a:t>
            </a:r>
            <a:r>
              <a:rPr lang="en-US" b="1" dirty="0">
                <a:ea typeface="+mn-lt"/>
                <a:cs typeface="+mn-lt"/>
              </a:rPr>
              <a:t>20：1-18﹚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拉匝祿的復活是在歷史中發生的奇事。拉匝祿是在世上復生，而耶穌不是復生，而是回歸到永恆的天父內。耶穌的復活為我們信徒是相當重要的。耶穌的復活是我們每人復活的根源。認識耶穌的復活即認識我們未來的生活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pic>
        <p:nvPicPr>
          <p:cNvPr id="4" name="Picture 4" descr="A picture containing ground, building, stone, trunk&#10;&#10;Description automatically generated">
            <a:extLst>
              <a:ext uri="{FF2B5EF4-FFF2-40B4-BE49-F238E27FC236}">
                <a16:creationId xmlns:a16="http://schemas.microsoft.com/office/drawing/2014/main" id="{EAE94954-A42C-43B4-A875-2FBCBBDB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0083" y="2099915"/>
            <a:ext cx="4638907" cy="2602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9E85F-2F7B-4F2A-B561-4EF11A29C409}"/>
              </a:ext>
            </a:extLst>
          </p:cNvPr>
          <p:cNvSpPr txBox="1"/>
          <p:nvPr/>
        </p:nvSpPr>
        <p:spPr>
          <a:xfrm>
            <a:off x="7530790" y="4739501"/>
            <a:ext cx="4638907" cy="373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45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33"/>
            <a:ext cx="6753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D7C8F-A905-4757-B342-C6BF8FC8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281" y="1185059"/>
            <a:ext cx="3491832" cy="4487882"/>
          </a:xfrm>
        </p:spPr>
        <p:txBody>
          <a:bodyPr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49EE-4D8C-4CAA-BEEC-7269235E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24" y="936416"/>
            <a:ext cx="5254678" cy="498516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為何聖經稱耶穌的宗徒為耶穌復活的見證人呢</a:t>
            </a:r>
            <a:r>
              <a:rPr lang="en-US" b="1" dirty="0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是因為他們看到了空墳，便相信耶穌復活了嗎</a:t>
            </a:r>
            <a:r>
              <a:rPr lang="en-US" b="1" dirty="0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不是。上述引用的聖經已說明，他們看到空墳卻沒有憶起耶穌先前跟他們說過的話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不過，宗徒和我們都是耶穌復活的見證人。聖經告訴我們，耶穌的復活不是耶穌自己復活自己，而是天父使他復活，天主復活了自己的聖子。躺在墳墓中的耶穌被天父復活了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新約所記載耶穌的復活及其相關事跡乃新約的核心思想。然而，耶穌的復活及其相關事跡與耶穌先前行過的奇蹟不同，因為先前行過的奇蹟是可記錄下來的事實，而耶穌復活事件是沒有人親眼看到的，即是沒有見證人。當第一批人到達耶穌的墳墓時，墓門已被挪開了，耶穌已被復活了。聖保祿宗徒在格林多前書向信徒宣講的，相信就是初期教會必須熟稔的「信經」：基督照經上記載的，為我們的罪死了，第三天復活了，且顯現給眾人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參閱格前</a:t>
            </a:r>
            <a:r>
              <a:rPr lang="en-US" b="1" dirty="0">
                <a:ea typeface="+mn-lt"/>
                <a:cs typeface="+mn-lt"/>
              </a:rPr>
              <a:t>15：3-8﹚</a:t>
            </a:r>
            <a:r>
              <a:rPr lang="ja-JP" altLang="en-US" b="1">
                <a:ea typeface="+mn-lt"/>
                <a:cs typeface="+mn-lt"/>
              </a:rPr>
              <a:t>。路加也有相關記載：「主真復活了！」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路</a:t>
            </a:r>
            <a:r>
              <a:rPr lang="en-US" b="1" dirty="0">
                <a:ea typeface="+mn-lt"/>
                <a:cs typeface="+mn-lt"/>
              </a:rPr>
              <a:t>24：34﹚</a:t>
            </a:r>
            <a:endParaRPr lang="en-US" dirty="0"/>
          </a:p>
        </p:txBody>
      </p:sp>
      <p:pic>
        <p:nvPicPr>
          <p:cNvPr id="4" name="Picture 4" descr="A picture containing person, outdoor, stone&#10;&#10;Description automatically generated">
            <a:extLst>
              <a:ext uri="{FF2B5EF4-FFF2-40B4-BE49-F238E27FC236}">
                <a16:creationId xmlns:a16="http://schemas.microsoft.com/office/drawing/2014/main" id="{3127E067-ECC4-42C8-B613-CBB94F1F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0790" y="988147"/>
            <a:ext cx="3876907" cy="4844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98F505-DCB1-4317-824C-459C36BDB7D1}"/>
              </a:ext>
            </a:extLst>
          </p:cNvPr>
          <p:cNvSpPr txBox="1"/>
          <p:nvPr/>
        </p:nvSpPr>
        <p:spPr>
          <a:xfrm>
            <a:off x="7493618" y="5842039"/>
            <a:ext cx="3876908" cy="4290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55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7731-DB38-4576-98BC-45BF79D2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15" y="318925"/>
            <a:ext cx="11628863" cy="39319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從以上例子得知：耶穌的「復活」和「顯現」一如錢幣的兩面。「復活」一詞描述耶穌從屍體的狀況進入永恆，進入天父的生命內，這是一大奧秘。「顯現」是復活的主主動地尋找信徒，接觸他們。所有見過復活的主的信徒都接受天父復活了耶穌這事實。復活的主顯現這奧蹟除在初期教會的「信經」被信徒背誦及宣講外，聖史們也有記載。瑪竇寫下了這失望的紀錄：從耶穌被捉拿的那一刻起，「門徒都撇下他逃跑了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瑪</a:t>
            </a:r>
            <a:r>
              <a:rPr lang="en-US" b="1" dirty="0">
                <a:ea typeface="+mn-lt"/>
                <a:cs typeface="+mn-lt"/>
              </a:rPr>
              <a:t>26：56﹚</a:t>
            </a:r>
            <a:r>
              <a:rPr lang="ja-JP" altLang="en-US" b="1">
                <a:ea typeface="+mn-lt"/>
                <a:cs typeface="+mn-lt"/>
              </a:rPr>
              <a:t>。這表示信徒們即各散東西，返回未跟隨耶穌前的狀況，把跟隨耶穌甚或與與耶穌一起生活的那段紀錄銷毀。耶穌被釘在十字架上的死亡，同時也是宗徒們信德的摧毀。幾天以後，復活的主主動地找回四散的宗徒，他們迅速地接受這位曾給他們講道及行過奇蹟的師傅。他們對復活的主有著絕對的信心，這一轉變可從新約中看到，因復活的主主動地尋找他們。這情況與上主顯現給亞巴郎的情況一樣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參閱創</a:t>
            </a:r>
            <a:r>
              <a:rPr lang="en-US" b="1" dirty="0">
                <a:ea typeface="+mn-lt"/>
                <a:cs typeface="+mn-lt"/>
              </a:rPr>
              <a:t>17：1﹚</a:t>
            </a:r>
            <a:r>
              <a:rPr lang="ja-JP" altLang="en-US" b="1">
                <a:ea typeface="+mn-lt"/>
                <a:cs typeface="+mn-lt"/>
              </a:rPr>
              <a:t>。「顯現」不一定是肉眼所真能看到的，而是使人絕對地相信。復活的主的「顯現」與先前他在加里肋亞湖面出現的情況不同，「門徒看見他在海上行走」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瑪</a:t>
            </a:r>
            <a:r>
              <a:rPr lang="en-US" b="1" dirty="0">
                <a:ea typeface="+mn-lt"/>
                <a:cs typeface="+mn-lt"/>
              </a:rPr>
              <a:t>14：26﹚</a:t>
            </a:r>
            <a:r>
              <a:rPr lang="ja-JP" altLang="en-US" b="1">
                <a:ea typeface="+mn-lt"/>
                <a:cs typeface="+mn-lt"/>
              </a:rPr>
              <a:t>。復活的主的「顯現」充滿著天父的能力，使絕望的宗徒們重新恢復勇氣。因此，當復活的主吩咐他們要作祂的見證人時，他們已立時明白祂的說話，他們要見證復活的主給予他們的新生命。他們與耶穌建立新的關係，共融的關係，以度新信德的生活。從與復活的主相遇的經驗，他們回想與耶穌一起生活的時候，耶穌所說的話，耶穌所行的奇蹟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當日不明白的，立時全然明白了，通透了。復活的主給他們的「顯現」，實在意義深長。他們完全明白耶穌默西亞是被天父復活了，天父把他當為「死者中的首生者」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哥</a:t>
            </a:r>
            <a:r>
              <a:rPr lang="en-US" b="1" dirty="0">
                <a:ea typeface="+mn-lt"/>
                <a:cs typeface="+mn-lt"/>
              </a:rPr>
              <a:t>1：18﹚</a:t>
            </a:r>
            <a:r>
              <a:rPr lang="ja-JP" altLang="en-US" b="1">
                <a:ea typeface="+mn-lt"/>
                <a:cs typeface="+mn-lt"/>
              </a:rPr>
              <a:t>，意即所有跟隨耶穌的人都會像他一樣復活。復活的主的「顯現」不是與以前的朋友重聚那麼簡單，也不是如流星閃過瞬間即逝。為復活的主的顯現見證的人來說，復活的主與過去的歷史、現在的歷史及將來的歷史都相關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pic>
        <p:nvPicPr>
          <p:cNvPr id="4" name="Picture 4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8CC8CD9C-65D0-4810-9E0D-F593A39D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3425" y="3906621"/>
            <a:ext cx="5084956" cy="2641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3D8F2-B9E8-46DB-81DB-2027454E818F}"/>
              </a:ext>
            </a:extLst>
          </p:cNvPr>
          <p:cNvSpPr txBox="1"/>
          <p:nvPr/>
        </p:nvSpPr>
        <p:spPr>
          <a:xfrm>
            <a:off x="8469351" y="6017322"/>
            <a:ext cx="3542371" cy="5405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32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83E2-54E8-4F1C-A554-5DDF94176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316" y="253264"/>
            <a:ext cx="5294550" cy="637222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關於「復活」一詞，新約有兩種描述：一是「睡醒」，另一是「從地下起來」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即被釘在十字架上的耶穌死了，被埋葬了，進入死亡的安眠狀態中，天父從墳墓喚醒他，從埋葬的地下扶起他。「意思是說：把基督從死者中領上來。」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羅</a:t>
            </a:r>
            <a:r>
              <a:rPr lang="en-US" b="1" dirty="0">
                <a:ea typeface="+mn-lt"/>
                <a:cs typeface="+mn-lt"/>
              </a:rPr>
              <a:t>10：7﹚</a:t>
            </a:r>
            <a:r>
              <a:rPr lang="ja-JP" altLang="en-US" b="1">
                <a:ea typeface="+mn-lt"/>
                <a:cs typeface="+mn-lt"/>
              </a:rPr>
              <a:t>「他是元始，是死者中的首生者，為使他在萬有之上獨佔首位，因為天主樂意叫整個的圓滿居在他內。」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哥</a:t>
            </a:r>
            <a:r>
              <a:rPr lang="en-US" b="1" dirty="0">
                <a:ea typeface="+mn-lt"/>
                <a:cs typeface="+mn-lt"/>
              </a:rPr>
              <a:t>1：18-19﹚</a:t>
            </a:r>
            <a:r>
              <a:rPr lang="ja-JP" altLang="en-US" b="1">
                <a:ea typeface="+mn-lt"/>
                <a:cs typeface="+mn-lt"/>
              </a:rPr>
              <a:t>以上所述，證明初期教會已非常清楚表達天父復活了耶穌，一般信友亦知道天父是耶穌復活的主角。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新約是用希臘文寫成的，道出希臘人對死者復活的觀念：「復活」是在肉身內的靈魂脫離肉身的狀態。法利塞人中有部份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稱之為撒杜塞人</a:t>
            </a:r>
            <a:r>
              <a:rPr lang="en-US" b="1" dirty="0">
                <a:ea typeface="+mn-lt"/>
                <a:cs typeface="+mn-lt"/>
              </a:rPr>
              <a:t>﹚</a:t>
            </a:r>
            <a:r>
              <a:rPr lang="ja-JP" altLang="en-US" b="1">
                <a:ea typeface="+mn-lt"/>
                <a:cs typeface="+mn-lt"/>
              </a:rPr>
              <a:t>不相信「復活」。新約主要講論一個人</a:t>
            </a:r>
            <a:r>
              <a:rPr lang="en-US" b="1" dirty="0">
                <a:ea typeface="+mn-lt"/>
                <a:cs typeface="+mn-lt"/>
              </a:rPr>
              <a:t> —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耶穌基督的復活，祂的復活已實現了。聖保祿指「基督從死者中實在復活了，做了死者的初果。」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15：20﹚</a:t>
            </a:r>
            <a:r>
              <a:rPr lang="ja-JP" altLang="en-US" b="1">
                <a:ea typeface="+mn-lt"/>
                <a:cs typeface="+mn-lt"/>
              </a:rPr>
              <a:t>初果即第一批收成時的果實，當時是要把初果拿到聖殿去奉獻感恩。聖保祿又指基督是「死者中的首生者」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哥</a:t>
            </a:r>
            <a:r>
              <a:rPr lang="en-US" b="1" dirty="0">
                <a:ea typeface="+mn-lt"/>
                <a:cs typeface="+mn-lt"/>
              </a:rPr>
              <a:t>1：18﹚</a:t>
            </a:r>
            <a:r>
              <a:rPr lang="ja-JP" altLang="en-US" b="1">
                <a:ea typeface="+mn-lt"/>
                <a:cs typeface="+mn-lt"/>
              </a:rPr>
              <a:t>即以後還有許多人像基督一樣復活，但這些人的復活不是先後之分，而是與基督建立新的關係。基督就是復活，就是生命。「因為死亡既因一人而來，死者的復活也因一人而來；就如在亞當內，眾人都死了，照樣，在基督內，眾人都要復活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15：21-22﹚</a:t>
            </a:r>
            <a:r>
              <a:rPr lang="ja-JP" altLang="en-US" b="1">
                <a:ea typeface="+mn-lt"/>
                <a:cs typeface="+mn-lt"/>
              </a:rPr>
              <a:t>基督召集新的人類。第一個人亞當是出於地屬於土的，是屬生靈的生命，最後的亞當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基督</a:t>
            </a:r>
            <a:r>
              <a:rPr lang="en-US" b="1" dirty="0">
                <a:ea typeface="+mn-lt"/>
                <a:cs typeface="+mn-lt"/>
              </a:rPr>
              <a:t>﹚</a:t>
            </a:r>
            <a:r>
              <a:rPr lang="ja-JP" altLang="en-US" b="1">
                <a:ea typeface="+mn-lt"/>
                <a:cs typeface="+mn-lt"/>
              </a:rPr>
              <a:t>是屬神的生命。天父為死者創造新生命，復活的主因此而成為創造新生命的工具。天父使死者復活的力量，令基督成為「全能」。天主使基督從死者中復活，讓祂也能復活死者。以上所述指出在人類終結時，基督將使所有死者復活、淨化及給予他們新生命。因此，聖經以希臘文</a:t>
            </a:r>
            <a:r>
              <a:rPr lang="en-US" b="1" dirty="0">
                <a:ea typeface="+mn-lt"/>
                <a:cs typeface="+mn-lt"/>
              </a:rPr>
              <a:t>KYRIOS</a:t>
            </a:r>
            <a:r>
              <a:rPr lang="ja-JP" altLang="en-US" b="1">
                <a:ea typeface="+mn-lt"/>
                <a:cs typeface="+mn-lt"/>
              </a:rPr>
              <a:t>來形容復活的主。實在，舊約已用</a:t>
            </a:r>
            <a:r>
              <a:rPr lang="en-US" b="1" dirty="0">
                <a:ea typeface="+mn-lt"/>
                <a:cs typeface="+mn-lt"/>
              </a:rPr>
              <a:t>KYRIOS</a:t>
            </a:r>
            <a:r>
              <a:rPr lang="ja-JP" altLang="en-US" b="1">
                <a:ea typeface="+mn-lt"/>
                <a:cs typeface="+mn-lt"/>
              </a:rPr>
              <a:t>來稱呼雅威上主。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聖保祿在羅馬書中寫道：「因為心裡相信，可使人成義；口裡承認，可使人獲得救恩。」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羅</a:t>
            </a:r>
            <a:r>
              <a:rPr lang="en-US" b="1" dirty="0">
                <a:ea typeface="+mn-lt"/>
                <a:cs typeface="+mn-lt"/>
              </a:rPr>
              <a:t>10：9﹚</a:t>
            </a:r>
            <a:r>
              <a:rPr lang="ja-JP" altLang="en-US" b="1">
                <a:ea typeface="+mn-lt"/>
                <a:cs typeface="+mn-lt"/>
              </a:rPr>
              <a:t>這表示初期教會認為信仰可使人獲得救恩。復活的主</a:t>
            </a:r>
            <a:r>
              <a:rPr lang="en-US" b="1" dirty="0">
                <a:ea typeface="+mn-lt"/>
                <a:cs typeface="+mn-lt"/>
              </a:rPr>
              <a:t>KYRIOS</a:t>
            </a:r>
            <a:r>
              <a:rPr lang="ja-JP" altLang="en-US" b="1">
                <a:ea typeface="+mn-lt"/>
                <a:cs typeface="+mn-lt"/>
              </a:rPr>
              <a:t>臨在於信徒的心中及口中。舊約中的雅威上主有立誡命的「全能」，而耶穌被稱為「主」不是他有立誡命的「全能」，而是他有救贖的「全能」。羅馬書的另一句：「的確，凡呼號上主名號的人，必然獲救。」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羅</a:t>
            </a:r>
            <a:r>
              <a:rPr lang="en-US" b="1" dirty="0">
                <a:ea typeface="+mn-lt"/>
                <a:cs typeface="+mn-lt"/>
              </a:rPr>
              <a:t>10：13﹚</a:t>
            </a:r>
            <a:r>
              <a:rPr lang="ja-JP" altLang="en-US" b="1">
                <a:ea typeface="+mn-lt"/>
                <a:cs typeface="+mn-lt"/>
              </a:rPr>
              <a:t>這上主是指復活的耶穌基督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pic>
        <p:nvPicPr>
          <p:cNvPr id="4" name="Picture 4" descr="A picture containing altar, stone&#10;&#10;Description automatically generated">
            <a:extLst>
              <a:ext uri="{FF2B5EF4-FFF2-40B4-BE49-F238E27FC236}">
                <a16:creationId xmlns:a16="http://schemas.microsoft.com/office/drawing/2014/main" id="{F89F27B0-59FD-47F9-B27B-A5B6AF3E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9229" y="274271"/>
            <a:ext cx="4945565" cy="6300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44C7D-A25D-4C6B-85C9-8BB5FE1F445A}"/>
              </a:ext>
            </a:extLst>
          </p:cNvPr>
          <p:cNvSpPr txBox="1"/>
          <p:nvPr/>
        </p:nvSpPr>
        <p:spPr>
          <a:xfrm>
            <a:off x="263913" y="6025648"/>
            <a:ext cx="1321419" cy="57769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0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57880-A4B3-417C-8521-B6EF87A4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4F57-39AA-4C73-84F4-9DD59676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4" y="825975"/>
            <a:ext cx="6360392" cy="5252513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耶穌自死者的領域中被復活，進入三位一體天主的境界，可說是經歷了一場重大的變化。其實，耶穌本是三位一體的天主，他是聖子，他是聖言，他降生成人。如此，復活的主耶穌基督就是真人真天主。馬爾谷福音記載：「耶穌藉了另一個形狀顯現給他們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谷</a:t>
            </a:r>
            <a:r>
              <a:rPr lang="en-US" b="1" dirty="0">
                <a:ea typeface="+mn-lt"/>
                <a:cs typeface="+mn-lt"/>
              </a:rPr>
              <a:t>16：12﹚</a:t>
            </a:r>
            <a:r>
              <a:rPr lang="ja-JP" altLang="en-US" b="1">
                <a:ea typeface="+mn-lt"/>
                <a:cs typeface="+mn-lt"/>
              </a:rPr>
              <a:t>這「形狀」指的不是外在的甚麼，而是內在的「位格」，他存在的方式。賦予生命的聖神能在死亡中輸入生命，自死亡中復活了他。不單只「首生者」耶穌，以後跟隨他的還有許多人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耶穌的復活不是肉眼所能見到的，被釘在十字架上的耶穌成為</a:t>
            </a:r>
            <a:r>
              <a:rPr lang="en-US" b="1" dirty="0">
                <a:ea typeface="+mn-lt"/>
                <a:cs typeface="+mn-lt"/>
              </a:rPr>
              <a:t>KYRIOS</a:t>
            </a:r>
            <a:r>
              <a:rPr lang="ja-JP" altLang="en-US" b="1">
                <a:ea typeface="+mn-lt"/>
                <a:cs typeface="+mn-lt"/>
              </a:rPr>
              <a:t>，這事件是沒有見證人的，只有信德才能令人「悟」出底蘊。聖經是由充滿信德的信徒寫成的，他們以不同方式向其他人闡述。最普遍的是耶穌「被復活」，更有「被高舉」或「被升天」及「天父光榮了他」。因奧秘之大博精深，每一方式都表達出某一角度。那「被高舉」有甚麼意義呢</a:t>
            </a:r>
            <a:r>
              <a:rPr lang="en-US" b="1" dirty="0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現以「高」「低」對比的角度作解釋：天主聖子降生成人至以罪犯身份被釘在十字架上死，表示從「高」至「低」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以罪犯身份被釘在十字架上死至復活升天，則表示從「低」至「高」。聖保祿宗徒在斐理伯書中明顯表達這「高」「低」對比的角度：「他雖具有天主的形體，</a:t>
            </a:r>
            <a:r>
              <a:rPr lang="en-US" b="1" dirty="0">
                <a:ea typeface="+mn-lt"/>
                <a:cs typeface="+mn-lt"/>
              </a:rPr>
              <a:t>……</a:t>
            </a:r>
            <a:r>
              <a:rPr lang="ja-JP" altLang="en-US" b="1">
                <a:ea typeface="+mn-lt"/>
                <a:cs typeface="+mn-lt"/>
              </a:rPr>
              <a:t>卻使自己空虛，取了奴僕的形體，與人相似，</a:t>
            </a:r>
            <a:r>
              <a:rPr lang="en-US" b="1" dirty="0">
                <a:ea typeface="+mn-lt"/>
                <a:cs typeface="+mn-lt"/>
              </a:rPr>
              <a:t>……</a:t>
            </a:r>
            <a:r>
              <a:rPr lang="ja-JP" altLang="en-US" b="1">
                <a:ea typeface="+mn-lt"/>
                <a:cs typeface="+mn-lt"/>
              </a:rPr>
              <a:t>他貶抑自己，聽命至死，且死在十字架上。為此，天主極其舉揚他，賜給了他一個名字，</a:t>
            </a:r>
            <a:r>
              <a:rPr lang="en-US" b="1" dirty="0">
                <a:ea typeface="+mn-lt"/>
                <a:cs typeface="+mn-lt"/>
              </a:rPr>
              <a:t>……</a:t>
            </a:r>
            <a:r>
              <a:rPr lang="ja-JP" altLang="en-US" b="1">
                <a:ea typeface="+mn-lt"/>
                <a:cs typeface="+mn-lt"/>
              </a:rPr>
              <a:t>致使上天、地上和地下的一切，一聽到耶穌的名字，無不屈膝叩拜；一切唇舌無不明認耶穌基督是主，以光榮天主聖父。」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斐</a:t>
            </a:r>
            <a:r>
              <a:rPr lang="en-US" b="1" dirty="0">
                <a:ea typeface="+mn-lt"/>
                <a:cs typeface="+mn-lt"/>
              </a:rPr>
              <a:t>2：6-11﹚</a:t>
            </a:r>
            <a:r>
              <a:rPr lang="ja-JP" altLang="en-US" b="1">
                <a:ea typeface="+mn-lt"/>
                <a:cs typeface="+mn-lt"/>
              </a:rPr>
              <a:t>耶穌「被高舉」，其地位之崇高可想而知。此外，若望福音亦有類似的記載：「正如梅瑟曾在曠野裡高舉了蛇，人子也應照樣被舉起來，使凡信的人，在他內得永生。」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3：14-15﹚</a:t>
            </a:r>
            <a:r>
              <a:rPr lang="ja-JP" altLang="en-US" b="1">
                <a:ea typeface="+mn-lt"/>
                <a:cs typeface="+mn-lt"/>
              </a:rPr>
              <a:t>「沒有人上過天，除了那自天降下而仍在天上的人子。」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3：13﹚</a:t>
            </a:r>
            <a:br>
              <a:rPr lang="en-US" b="1" dirty="0">
                <a:ea typeface="+mn-lt"/>
                <a:cs typeface="+mn-lt"/>
              </a:rPr>
            </a:br>
            <a:endParaRPr lang="en-US" b="1" dirty="0">
              <a:ea typeface="+mn-lt"/>
              <a:cs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Jesus Free Stock Photo - Public Domain Pictures">
            <a:extLst>
              <a:ext uri="{FF2B5EF4-FFF2-40B4-BE49-F238E27FC236}">
                <a16:creationId xmlns:a16="http://schemas.microsoft.com/office/drawing/2014/main" id="{C8803CD5-6FB7-4E8D-8A0D-3E570438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57" y="858880"/>
            <a:ext cx="3626004" cy="51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基督徒的信仰</vt:lpstr>
      <vt:lpstr> 我信肉身的復活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83</cp:revision>
  <dcterms:created xsi:type="dcterms:W3CDTF">2022-01-05T02:28:12Z</dcterms:created>
  <dcterms:modified xsi:type="dcterms:W3CDTF">2022-01-05T04:21:40Z</dcterms:modified>
</cp:coreProperties>
</file>